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71" r:id="rId3"/>
    <p:sldId id="272" r:id="rId4"/>
    <p:sldId id="344" r:id="rId5"/>
    <p:sldId id="345" r:id="rId6"/>
    <p:sldId id="310" r:id="rId7"/>
    <p:sldId id="346" r:id="rId8"/>
    <p:sldId id="347" r:id="rId9"/>
    <p:sldId id="348" r:id="rId10"/>
    <p:sldId id="349" r:id="rId11"/>
    <p:sldId id="306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8" r:id="rId20"/>
    <p:sldId id="360" r:id="rId21"/>
    <p:sldId id="359" r:id="rId22"/>
    <p:sldId id="338" r:id="rId23"/>
    <p:sldId id="581" r:id="rId24"/>
    <p:sldId id="582" r:id="rId25"/>
    <p:sldId id="583" r:id="rId26"/>
    <p:sldId id="585" r:id="rId27"/>
    <p:sldId id="586" r:id="rId28"/>
    <p:sldId id="584" r:id="rId29"/>
    <p:sldId id="587" r:id="rId30"/>
    <p:sldId id="588" r:id="rId31"/>
    <p:sldId id="590" r:id="rId32"/>
    <p:sldId id="591" r:id="rId33"/>
    <p:sldId id="309" r:id="rId34"/>
    <p:sldId id="592" r:id="rId35"/>
    <p:sldId id="593" r:id="rId36"/>
    <p:sldId id="594" r:id="rId37"/>
    <p:sldId id="595" r:id="rId38"/>
    <p:sldId id="596" r:id="rId39"/>
    <p:sldId id="597" r:id="rId40"/>
    <p:sldId id="598" r:id="rId41"/>
    <p:sldId id="270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686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orient="horz" pos="2387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514" userDrawn="1">
          <p15:clr>
            <a:srgbClr val="A4A3A4"/>
          </p15:clr>
        </p15:guide>
        <p15:guide id="7" pos="4974" userDrawn="1">
          <p15:clr>
            <a:srgbClr val="A4A3A4"/>
          </p15:clr>
        </p15:guide>
        <p15:guide id="8" pos="2706" userDrawn="1">
          <p15:clr>
            <a:srgbClr val="A4A3A4"/>
          </p15:clr>
        </p15:guide>
        <p15:guide id="9" pos="6743" userDrawn="1">
          <p15:clr>
            <a:srgbClr val="A4A3A4"/>
          </p15:clr>
        </p15:guide>
        <p15:guide id="10" pos="937" userDrawn="1">
          <p15:clr>
            <a:srgbClr val="A4A3A4"/>
          </p15:clr>
        </p15:guide>
        <p15:guide id="11" pos="2479" userDrawn="1">
          <p15:clr>
            <a:srgbClr val="A4A3A4"/>
          </p15:clr>
        </p15:guide>
        <p15:guide id="12" pos="52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DFF"/>
    <a:srgbClr val="CCFEC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657C2-0E61-4547-8DF0-A286D33DD0EE}" v="360" dt="2023-08-10T18:12:51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12" autoAdjust="0"/>
    <p:restoredTop sz="89192"/>
  </p:normalViewPr>
  <p:slideViewPr>
    <p:cSldViewPr snapToGrid="0">
      <p:cViewPr varScale="1">
        <p:scale>
          <a:sx n="156" d="100"/>
          <a:sy n="156" d="100"/>
        </p:scale>
        <p:origin x="1864" y="168"/>
      </p:cViewPr>
      <p:guideLst>
        <p:guide pos="3840"/>
        <p:guide orient="horz" pos="686"/>
        <p:guide orient="horz" pos="4088"/>
        <p:guide orient="horz" pos="2387"/>
        <p:guide pos="166"/>
        <p:guide pos="7514"/>
        <p:guide pos="4974"/>
        <p:guide pos="2706"/>
        <p:guide pos="6743"/>
        <p:guide pos="937"/>
        <p:guide pos="2479"/>
        <p:guide pos="5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xiaochen" userId="50b582a8adf77086" providerId="LiveId" clId="{1B4657C2-0E61-4547-8DF0-A286D33DD0EE}"/>
    <pc:docChg chg="undo redo custSel addSld delSld modSld">
      <pc:chgData name="li xiaochen" userId="50b582a8adf77086" providerId="LiveId" clId="{1B4657C2-0E61-4547-8DF0-A286D33DD0EE}" dt="2023-08-10T19:08:13.711" v="5122" actId="20577"/>
      <pc:docMkLst>
        <pc:docMk/>
      </pc:docMkLst>
      <pc:sldChg chg="addSp modSp mod">
        <pc:chgData name="li xiaochen" userId="50b582a8adf77086" providerId="LiveId" clId="{1B4657C2-0E61-4547-8DF0-A286D33DD0EE}" dt="2023-08-09T20:09:50.065" v="135" actId="947"/>
        <pc:sldMkLst>
          <pc:docMk/>
          <pc:sldMk cId="2560179085" sldId="256"/>
        </pc:sldMkLst>
        <pc:spChg chg="mod">
          <ac:chgData name="li xiaochen" userId="50b582a8adf77086" providerId="LiveId" clId="{1B4657C2-0E61-4547-8DF0-A286D33DD0EE}" dt="2023-08-09T19:57:37.796" v="26" actId="1076"/>
          <ac:spMkLst>
            <pc:docMk/>
            <pc:sldMk cId="2560179085" sldId="256"/>
            <ac:spMk id="2" creationId="{3333F328-6ED7-D512-AE9C-4049F815BC19}"/>
          </ac:spMkLst>
        </pc:spChg>
        <pc:spChg chg="mod">
          <ac:chgData name="li xiaochen" userId="50b582a8adf77086" providerId="LiveId" clId="{1B4657C2-0E61-4547-8DF0-A286D33DD0EE}" dt="2023-08-09T20:09:50.065" v="135" actId="947"/>
          <ac:spMkLst>
            <pc:docMk/>
            <pc:sldMk cId="2560179085" sldId="256"/>
            <ac:spMk id="3" creationId="{28535FCE-8631-9610-C02B-5F0473DC12D4}"/>
          </ac:spMkLst>
        </pc:spChg>
        <pc:picChg chg="add mod">
          <ac:chgData name="li xiaochen" userId="50b582a8adf77086" providerId="LiveId" clId="{1B4657C2-0E61-4547-8DF0-A286D33DD0EE}" dt="2023-08-09T20:05:03.104" v="106" actId="1076"/>
          <ac:picMkLst>
            <pc:docMk/>
            <pc:sldMk cId="2560179085" sldId="256"/>
            <ac:picMk id="4" creationId="{BBA8E602-C124-4CEA-9CBD-E274733DE441}"/>
          </ac:picMkLst>
        </pc:picChg>
        <pc:picChg chg="add mod">
          <ac:chgData name="li xiaochen" userId="50b582a8adf77086" providerId="LiveId" clId="{1B4657C2-0E61-4547-8DF0-A286D33DD0EE}" dt="2023-08-09T20:04:57.899" v="104" actId="1076"/>
          <ac:picMkLst>
            <pc:docMk/>
            <pc:sldMk cId="2560179085" sldId="256"/>
            <ac:picMk id="6" creationId="{19B5E9FA-762C-A1A9-246B-B08829CED84B}"/>
          </ac:picMkLst>
        </pc:picChg>
        <pc:picChg chg="add mod">
          <ac:chgData name="li xiaochen" userId="50b582a8adf77086" providerId="LiveId" clId="{1B4657C2-0E61-4547-8DF0-A286D33DD0EE}" dt="2023-08-09T20:05:00.586" v="105" actId="1076"/>
          <ac:picMkLst>
            <pc:docMk/>
            <pc:sldMk cId="2560179085" sldId="256"/>
            <ac:picMk id="8" creationId="{16CFEC48-36F6-5282-271D-653E8EB367FC}"/>
          </ac:picMkLst>
        </pc:picChg>
        <pc:picChg chg="add mod">
          <ac:chgData name="li xiaochen" userId="50b582a8adf77086" providerId="LiveId" clId="{1B4657C2-0E61-4547-8DF0-A286D33DD0EE}" dt="2023-08-09T19:50:16.357" v="19" actId="1076"/>
          <ac:picMkLst>
            <pc:docMk/>
            <pc:sldMk cId="2560179085" sldId="256"/>
            <ac:picMk id="10" creationId="{21966E86-F121-0AB7-FB74-63695E0BA62C}"/>
          </ac:picMkLst>
        </pc:picChg>
      </pc:sldChg>
      <pc:sldChg chg="addSp delSp modSp new mod">
        <pc:chgData name="li xiaochen" userId="50b582a8adf77086" providerId="LiveId" clId="{1B4657C2-0E61-4547-8DF0-A286D33DD0EE}" dt="2023-08-10T14:22:51.345" v="1579" actId="1076"/>
        <pc:sldMkLst>
          <pc:docMk/>
          <pc:sldMk cId="1122893583" sldId="257"/>
        </pc:sldMkLst>
        <pc:spChg chg="mod">
          <ac:chgData name="li xiaochen" userId="50b582a8adf77086" providerId="LiveId" clId="{1B4657C2-0E61-4547-8DF0-A286D33DD0EE}" dt="2023-08-09T19:57:20.063" v="23" actId="255"/>
          <ac:spMkLst>
            <pc:docMk/>
            <pc:sldMk cId="1122893583" sldId="257"/>
            <ac:spMk id="2" creationId="{612B5493-E89E-C645-F935-4BBE6E6B75C9}"/>
          </ac:spMkLst>
        </pc:spChg>
        <pc:spChg chg="del">
          <ac:chgData name="li xiaochen" userId="50b582a8adf77086" providerId="LiveId" clId="{1B4657C2-0E61-4547-8DF0-A286D33DD0EE}" dt="2023-08-09T19:58:55.900" v="27" actId="478"/>
          <ac:spMkLst>
            <pc:docMk/>
            <pc:sldMk cId="1122893583" sldId="257"/>
            <ac:spMk id="3" creationId="{F6666F7D-4203-1CEA-ACF0-61B08B289CF5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15" creationId="{B8ABC7D3-EEDB-407A-8513-8D652E2D1BF5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16" creationId="{90FA2E1F-8E7E-4D17-9885-533FB1395A42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17" creationId="{7BE713C2-CC4E-479A-BB2D-E5B8194D5C5A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18" creationId="{5EB6E3A5-E213-4F7F-8A7A-6FDD123CC1A8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19" creationId="{EB1B1DEE-2DC9-4338-8775-443F0AEDEF2B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20" creationId="{0F5EFE71-272E-4247-B6F3-A7EC24425FEC}"/>
          </ac:spMkLst>
        </pc:spChg>
        <pc:spChg chg="add mod">
          <ac:chgData name="li xiaochen" userId="50b582a8adf77086" providerId="LiveId" clId="{1B4657C2-0E61-4547-8DF0-A286D33DD0EE}" dt="2023-08-09T20:34:39.704" v="362" actId="1076"/>
          <ac:spMkLst>
            <pc:docMk/>
            <pc:sldMk cId="1122893583" sldId="257"/>
            <ac:spMk id="24" creationId="{1594A736-AFE8-4B0C-846D-369668D0BD54}"/>
          </ac:spMkLst>
        </pc:spChg>
        <pc:spChg chg="add mod">
          <ac:chgData name="li xiaochen" userId="50b582a8adf77086" providerId="LiveId" clId="{1B4657C2-0E61-4547-8DF0-A286D33DD0EE}" dt="2023-08-09T20:34:27.230" v="360" actId="1076"/>
          <ac:spMkLst>
            <pc:docMk/>
            <pc:sldMk cId="1122893583" sldId="257"/>
            <ac:spMk id="25" creationId="{70B22E08-71E1-4D15-BCE7-55808081B544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32" creationId="{DE283EC9-1471-4114-BFEF-D00282EF932D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33" creationId="{BD2276FC-125C-4958-8163-134F9250D5CA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34" creationId="{39F446D3-C926-411C-AF38-4963DCF615C6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35" creationId="{FC22D246-6F31-4DFB-B407-0B95472AF65C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36" creationId="{822A70A8-C02A-4DED-A55F-3F361AEE781A}"/>
          </ac:spMkLst>
        </pc:spChg>
        <pc:spChg chg="add mod">
          <ac:chgData name="li xiaochen" userId="50b582a8adf77086" providerId="LiveId" clId="{1B4657C2-0E61-4547-8DF0-A286D33DD0EE}" dt="2023-08-10T14:22:51.345" v="1579" actId="1076"/>
          <ac:spMkLst>
            <pc:docMk/>
            <pc:sldMk cId="1122893583" sldId="257"/>
            <ac:spMk id="37" creationId="{C2BF8559-28A6-4ED6-AC46-C8963EC64D56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39" creationId="{43D4F4C9-8488-4D6A-AD4A-2B577AFE0A4B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40" creationId="{6795E9A1-557D-4F64-B4B9-1ABF4A88EE24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41" creationId="{6DD7AC06-C74A-4075-B4CA-98F7BAAFE27C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42" creationId="{6EB5E5E9-0714-4D44-B40F-2B10E2C29327}"/>
          </ac:spMkLst>
        </pc:spChg>
        <pc:spChg chg="add mod">
          <ac:chgData name="li xiaochen" userId="50b582a8adf77086" providerId="LiveId" clId="{1B4657C2-0E61-4547-8DF0-A286D33DD0EE}" dt="2023-08-09T20:10:49.160" v="136"/>
          <ac:spMkLst>
            <pc:docMk/>
            <pc:sldMk cId="1122893583" sldId="257"/>
            <ac:spMk id="43" creationId="{E92CE168-857B-4810-B078-55CAD81C5DB1}"/>
          </ac:spMkLst>
        </pc:spChg>
        <pc:spChg chg="add del">
          <ac:chgData name="li xiaochen" userId="50b582a8adf77086" providerId="LiveId" clId="{1B4657C2-0E61-4547-8DF0-A286D33DD0EE}" dt="2023-08-09T20:20:15.406" v="221" actId="478"/>
          <ac:spMkLst>
            <pc:docMk/>
            <pc:sldMk cId="1122893583" sldId="257"/>
            <ac:spMk id="54" creationId="{0F031F90-62AF-85EA-3C78-BCA434C73ADC}"/>
          </ac:spMkLst>
        </pc:spChg>
        <pc:spChg chg="add del mod">
          <ac:chgData name="li xiaochen" userId="50b582a8adf77086" providerId="LiveId" clId="{1B4657C2-0E61-4547-8DF0-A286D33DD0EE}" dt="2023-08-09T20:22:39.636" v="224" actId="478"/>
          <ac:spMkLst>
            <pc:docMk/>
            <pc:sldMk cId="1122893583" sldId="257"/>
            <ac:spMk id="55" creationId="{0DCBA77A-EB72-0E0B-8242-D6C803F15D88}"/>
          </ac:spMkLst>
        </pc:spChg>
        <pc:spChg chg="add del mod">
          <ac:chgData name="li xiaochen" userId="50b582a8adf77086" providerId="LiveId" clId="{1B4657C2-0E61-4547-8DF0-A286D33DD0EE}" dt="2023-08-09T20:23:34.105" v="241" actId="478"/>
          <ac:spMkLst>
            <pc:docMk/>
            <pc:sldMk cId="1122893583" sldId="257"/>
            <ac:spMk id="56" creationId="{10FD59AB-2F90-06D1-D076-BD40B6397C53}"/>
          </ac:spMkLst>
        </pc:spChg>
        <pc:spChg chg="add mod">
          <ac:chgData name="li xiaochen" userId="50b582a8adf77086" providerId="LiveId" clId="{1B4657C2-0E61-4547-8DF0-A286D33DD0EE}" dt="2023-08-09T20:53:24.203" v="706" actId="1036"/>
          <ac:spMkLst>
            <pc:docMk/>
            <pc:sldMk cId="1122893583" sldId="257"/>
            <ac:spMk id="57" creationId="{DF176A18-48B3-B842-C217-336470A19B86}"/>
          </ac:spMkLst>
        </pc:spChg>
        <pc:spChg chg="add del mod">
          <ac:chgData name="li xiaochen" userId="50b582a8adf77086" providerId="LiveId" clId="{1B4657C2-0E61-4547-8DF0-A286D33DD0EE}" dt="2023-08-09T20:30:56.372" v="336" actId="478"/>
          <ac:spMkLst>
            <pc:docMk/>
            <pc:sldMk cId="1122893583" sldId="257"/>
            <ac:spMk id="62" creationId="{00EA7238-0272-640C-B919-39EBD3C1772E}"/>
          </ac:spMkLst>
        </pc:spChg>
        <pc:spChg chg="add del mod">
          <ac:chgData name="li xiaochen" userId="50b582a8adf77086" providerId="LiveId" clId="{1B4657C2-0E61-4547-8DF0-A286D33DD0EE}" dt="2023-08-09T20:31:37.957" v="341" actId="478"/>
          <ac:spMkLst>
            <pc:docMk/>
            <pc:sldMk cId="1122893583" sldId="257"/>
            <ac:spMk id="63" creationId="{8FC361CE-3564-EF98-1374-92065B729574}"/>
          </ac:spMkLst>
        </pc:spChg>
        <pc:spChg chg="add mod">
          <ac:chgData name="li xiaochen" userId="50b582a8adf77086" providerId="LiveId" clId="{1B4657C2-0E61-4547-8DF0-A286D33DD0EE}" dt="2023-08-09T20:53:24.203" v="706" actId="1036"/>
          <ac:spMkLst>
            <pc:docMk/>
            <pc:sldMk cId="1122893583" sldId="257"/>
            <ac:spMk id="64" creationId="{F4A2643F-B6CB-CFD1-48F6-F1B8B10BC114}"/>
          </ac:spMkLst>
        </pc:spChg>
        <pc:spChg chg="add mod">
          <ac:chgData name="li xiaochen" userId="50b582a8adf77086" providerId="LiveId" clId="{1B4657C2-0E61-4547-8DF0-A286D33DD0EE}" dt="2023-08-09T20:54:25.661" v="719" actId="20577"/>
          <ac:spMkLst>
            <pc:docMk/>
            <pc:sldMk cId="1122893583" sldId="257"/>
            <ac:spMk id="65" creationId="{BB159BAF-DDC9-D102-93ED-8725B020EF6A}"/>
          </ac:spMkLst>
        </pc:spChg>
        <pc:grpChg chg="add mod">
          <ac:chgData name="li xiaochen" userId="50b582a8adf77086" providerId="LiveId" clId="{1B4657C2-0E61-4547-8DF0-A286D33DD0EE}" dt="2023-08-09T20:53:24.203" v="706" actId="1036"/>
          <ac:grpSpMkLst>
            <pc:docMk/>
            <pc:sldMk cId="1122893583" sldId="257"/>
            <ac:grpSpMk id="5" creationId="{06B3246B-C160-4F29-BFED-5AEBDCFD0368}"/>
          </ac:grpSpMkLst>
        </pc:grpChg>
        <pc:grpChg chg="add mod">
          <ac:chgData name="li xiaochen" userId="50b582a8adf77086" providerId="LiveId" clId="{1B4657C2-0E61-4547-8DF0-A286D33DD0EE}" dt="2023-08-10T14:22:46.280" v="1578" actId="1037"/>
          <ac:grpSpMkLst>
            <pc:docMk/>
            <pc:sldMk cId="1122893583" sldId="257"/>
            <ac:grpSpMk id="6" creationId="{DBC1BF14-9733-480E-9164-53A569DB1110}"/>
          </ac:grpSpMkLst>
        </pc:grpChg>
        <pc:grpChg chg="add mod">
          <ac:chgData name="li xiaochen" userId="50b582a8adf77086" providerId="LiveId" clId="{1B4657C2-0E61-4547-8DF0-A286D33DD0EE}" dt="2023-08-09T20:53:24.203" v="706" actId="1036"/>
          <ac:grpSpMkLst>
            <pc:docMk/>
            <pc:sldMk cId="1122893583" sldId="257"/>
            <ac:grpSpMk id="7" creationId="{97529D09-7ADA-4218-99C1-731FF89F8400}"/>
          </ac:grpSpMkLst>
        </pc:grpChg>
        <pc:grpChg chg="add mod">
          <ac:chgData name="li xiaochen" userId="50b582a8adf77086" providerId="LiveId" clId="{1B4657C2-0E61-4547-8DF0-A286D33DD0EE}" dt="2023-08-09T20:10:49.160" v="136"/>
          <ac:grpSpMkLst>
            <pc:docMk/>
            <pc:sldMk cId="1122893583" sldId="257"/>
            <ac:grpSpMk id="9" creationId="{4B754FB1-D1D8-434F-AACE-6DF797D561BE}"/>
          </ac:grpSpMkLst>
        </pc:grpChg>
        <pc:grpChg chg="add mod">
          <ac:chgData name="li xiaochen" userId="50b582a8adf77086" providerId="LiveId" clId="{1B4657C2-0E61-4547-8DF0-A286D33DD0EE}" dt="2023-08-09T20:10:49.160" v="136"/>
          <ac:grpSpMkLst>
            <pc:docMk/>
            <pc:sldMk cId="1122893583" sldId="257"/>
            <ac:grpSpMk id="14" creationId="{5E7DC43F-24C9-461A-8287-05FED7BDF14E}"/>
          </ac:grpSpMkLst>
        </pc:grpChg>
        <pc:grpChg chg="add mod">
          <ac:chgData name="li xiaochen" userId="50b582a8adf77086" providerId="LiveId" clId="{1B4657C2-0E61-4547-8DF0-A286D33DD0EE}" dt="2023-08-09T20:10:49.160" v="136"/>
          <ac:grpSpMkLst>
            <pc:docMk/>
            <pc:sldMk cId="1122893583" sldId="257"/>
            <ac:grpSpMk id="21" creationId="{E602D983-7D1E-43A1-80CF-D46B75A9FAF2}"/>
          </ac:grpSpMkLst>
        </pc:grpChg>
        <pc:grpChg chg="add mod">
          <ac:chgData name="li xiaochen" userId="50b582a8adf77086" providerId="LiveId" clId="{1B4657C2-0E61-4547-8DF0-A286D33DD0EE}" dt="2023-08-09T20:10:49.160" v="136"/>
          <ac:grpSpMkLst>
            <pc:docMk/>
            <pc:sldMk cId="1122893583" sldId="257"/>
            <ac:grpSpMk id="22" creationId="{0164CE08-FED4-4177-9C2C-ED6FC84585BC}"/>
          </ac:grpSpMkLst>
        </pc:grpChg>
        <pc:grpChg chg="add mod">
          <ac:chgData name="li xiaochen" userId="50b582a8adf77086" providerId="LiveId" clId="{1B4657C2-0E61-4547-8DF0-A286D33DD0EE}" dt="2023-08-09T20:10:49.160" v="136"/>
          <ac:grpSpMkLst>
            <pc:docMk/>
            <pc:sldMk cId="1122893583" sldId="257"/>
            <ac:grpSpMk id="26" creationId="{D6E407B5-2145-49BB-9678-1BCF1D16BB0A}"/>
          </ac:grpSpMkLst>
        </pc:grpChg>
        <pc:grpChg chg="add mod">
          <ac:chgData name="li xiaochen" userId="50b582a8adf77086" providerId="LiveId" clId="{1B4657C2-0E61-4547-8DF0-A286D33DD0EE}" dt="2023-08-09T20:10:49.160" v="136"/>
          <ac:grpSpMkLst>
            <pc:docMk/>
            <pc:sldMk cId="1122893583" sldId="257"/>
            <ac:grpSpMk id="38" creationId="{8B1F42C7-BB8D-4357-8392-6B0AAD6F6839}"/>
          </ac:grpSpMkLst>
        </pc:grpChg>
        <pc:picChg chg="add mod">
          <ac:chgData name="li xiaochen" userId="50b582a8adf77086" providerId="LiveId" clId="{1B4657C2-0E61-4547-8DF0-A286D33DD0EE}" dt="2023-08-09T20:53:24.203" v="706" actId="1036"/>
          <ac:picMkLst>
            <pc:docMk/>
            <pc:sldMk cId="1122893583" sldId="257"/>
            <ac:picMk id="4" creationId="{099067C5-7A7A-7E8C-9E6E-4B4D54A3AACA}"/>
          </ac:picMkLst>
        </pc:picChg>
        <pc:picChg chg="add mod">
          <ac:chgData name="li xiaochen" userId="50b582a8adf77086" providerId="LiveId" clId="{1B4657C2-0E61-4547-8DF0-A286D33DD0EE}" dt="2023-08-09T20:34:48.331" v="364" actId="1076"/>
          <ac:picMkLst>
            <pc:docMk/>
            <pc:sldMk cId="1122893583" sldId="257"/>
            <ac:picMk id="8" creationId="{2700D211-CFB7-4DEA-8852-0B2939B1FE74}"/>
          </ac:picMkLst>
        </pc:picChg>
        <pc:picChg chg="add mod">
          <ac:chgData name="li xiaochen" userId="50b582a8adf77086" providerId="LiveId" clId="{1B4657C2-0E61-4547-8DF0-A286D33DD0EE}" dt="2023-08-09T20:23:42.236" v="243" actId="1076"/>
          <ac:picMkLst>
            <pc:docMk/>
            <pc:sldMk cId="1122893583" sldId="257"/>
            <ac:picMk id="23" creationId="{3243F23C-02FE-4E9B-9027-EC506D10DFFC}"/>
          </ac:picMkLst>
        </pc:picChg>
        <pc:picChg chg="add mod">
          <ac:chgData name="li xiaochen" userId="50b582a8adf77086" providerId="LiveId" clId="{1B4657C2-0E61-4547-8DF0-A286D33DD0EE}" dt="2023-08-09T20:10:49.160" v="136"/>
          <ac:picMkLst>
            <pc:docMk/>
            <pc:sldMk cId="1122893583" sldId="257"/>
            <ac:picMk id="27" creationId="{EA15A5F9-0EC6-4F02-A02C-144A98BC15AA}"/>
          </ac:picMkLst>
        </pc:picChg>
        <pc:picChg chg="add mod">
          <ac:chgData name="li xiaochen" userId="50b582a8adf77086" providerId="LiveId" clId="{1B4657C2-0E61-4547-8DF0-A286D33DD0EE}" dt="2023-08-09T20:10:49.160" v="136"/>
          <ac:picMkLst>
            <pc:docMk/>
            <pc:sldMk cId="1122893583" sldId="257"/>
            <ac:picMk id="28" creationId="{E0397A0A-1FE4-44D3-991E-ECFC00E25EFA}"/>
          </ac:picMkLst>
        </pc:picChg>
        <pc:picChg chg="add mod">
          <ac:chgData name="li xiaochen" userId="50b582a8adf77086" providerId="LiveId" clId="{1B4657C2-0E61-4547-8DF0-A286D33DD0EE}" dt="2023-08-09T20:10:49.160" v="136"/>
          <ac:picMkLst>
            <pc:docMk/>
            <pc:sldMk cId="1122893583" sldId="257"/>
            <ac:picMk id="29" creationId="{F190C69C-D4D8-439B-AAB6-968AF3FB2A9F}"/>
          </ac:picMkLst>
        </pc:picChg>
        <pc:picChg chg="add mod">
          <ac:chgData name="li xiaochen" userId="50b582a8adf77086" providerId="LiveId" clId="{1B4657C2-0E61-4547-8DF0-A286D33DD0EE}" dt="2023-08-09T20:10:49.160" v="136"/>
          <ac:picMkLst>
            <pc:docMk/>
            <pc:sldMk cId="1122893583" sldId="257"/>
            <ac:picMk id="30" creationId="{D932FE0B-5B06-4A0F-93C8-5DD312605F67}"/>
          </ac:picMkLst>
        </pc:picChg>
        <pc:picChg chg="add mod">
          <ac:chgData name="li xiaochen" userId="50b582a8adf77086" providerId="LiveId" clId="{1B4657C2-0E61-4547-8DF0-A286D33DD0EE}" dt="2023-08-09T20:10:49.160" v="136"/>
          <ac:picMkLst>
            <pc:docMk/>
            <pc:sldMk cId="1122893583" sldId="257"/>
            <ac:picMk id="31" creationId="{89FBAE22-6488-4C8D-B40C-7FFC976ADDB3}"/>
          </ac:picMkLst>
        </pc:picChg>
        <pc:picChg chg="add mod">
          <ac:chgData name="li xiaochen" userId="50b582a8adf77086" providerId="LiveId" clId="{1B4657C2-0E61-4547-8DF0-A286D33DD0EE}" dt="2023-08-09T20:10:49.160" v="136"/>
          <ac:picMkLst>
            <pc:docMk/>
            <pc:sldMk cId="1122893583" sldId="257"/>
            <ac:picMk id="44" creationId="{F1AE052D-7EBD-4946-855E-C39D1EDE972B}"/>
          </ac:picMkLst>
        </pc:picChg>
        <pc:picChg chg="add mod">
          <ac:chgData name="li xiaochen" userId="50b582a8adf77086" providerId="LiveId" clId="{1B4657C2-0E61-4547-8DF0-A286D33DD0EE}" dt="2023-08-09T20:10:49.160" v="136"/>
          <ac:picMkLst>
            <pc:docMk/>
            <pc:sldMk cId="1122893583" sldId="257"/>
            <ac:picMk id="45" creationId="{313F14A1-43DC-4DCF-B275-3D7ECB26712D}"/>
          </ac:picMkLst>
        </pc:picChg>
        <pc:picChg chg="add mod">
          <ac:chgData name="li xiaochen" userId="50b582a8adf77086" providerId="LiveId" clId="{1B4657C2-0E61-4547-8DF0-A286D33DD0EE}" dt="2023-08-09T20:10:49.160" v="136"/>
          <ac:picMkLst>
            <pc:docMk/>
            <pc:sldMk cId="1122893583" sldId="257"/>
            <ac:picMk id="46" creationId="{C3A871F4-AF97-4206-9775-A048ED9172BD}"/>
          </ac:picMkLst>
        </pc:picChg>
        <pc:picChg chg="add mod">
          <ac:chgData name="li xiaochen" userId="50b582a8adf77086" providerId="LiveId" clId="{1B4657C2-0E61-4547-8DF0-A286D33DD0EE}" dt="2023-08-09T20:10:49.160" v="136"/>
          <ac:picMkLst>
            <pc:docMk/>
            <pc:sldMk cId="1122893583" sldId="257"/>
            <ac:picMk id="47" creationId="{5CA3BE32-9977-4E9C-B3F2-ADB27AA6F7B4}"/>
          </ac:picMkLst>
        </pc:picChg>
        <pc:picChg chg="add mod">
          <ac:chgData name="li xiaochen" userId="50b582a8adf77086" providerId="LiveId" clId="{1B4657C2-0E61-4547-8DF0-A286D33DD0EE}" dt="2023-08-09T20:10:49.160" v="136"/>
          <ac:picMkLst>
            <pc:docMk/>
            <pc:sldMk cId="1122893583" sldId="257"/>
            <ac:picMk id="48" creationId="{ADACAC1F-29F8-49AC-9DEE-B60834D76FCC}"/>
          </ac:picMkLst>
        </pc:picChg>
        <pc:picChg chg="add del mod">
          <ac:chgData name="li xiaochen" userId="50b582a8adf77086" providerId="LiveId" clId="{1B4657C2-0E61-4547-8DF0-A286D33DD0EE}" dt="2023-08-09T20:30:26.797" v="332" actId="478"/>
          <ac:picMkLst>
            <pc:docMk/>
            <pc:sldMk cId="1122893583" sldId="257"/>
            <ac:picMk id="61" creationId="{E48411C1-C48A-39D4-41A2-59B667092E69}"/>
          </ac:picMkLst>
        </pc:picChg>
        <pc:cxnChg chg="add mod">
          <ac:chgData name="li xiaochen" userId="50b582a8adf77086" providerId="LiveId" clId="{1B4657C2-0E61-4547-8DF0-A286D33DD0EE}" dt="2023-08-09T20:10:49.160" v="136"/>
          <ac:cxnSpMkLst>
            <pc:docMk/>
            <pc:sldMk cId="1122893583" sldId="257"/>
            <ac:cxnSpMk id="10" creationId="{867130D4-4179-4B2E-B0CE-6CAF52AD70A8}"/>
          </ac:cxnSpMkLst>
        </pc:cxnChg>
        <pc:cxnChg chg="add mod">
          <ac:chgData name="li xiaochen" userId="50b582a8adf77086" providerId="LiveId" clId="{1B4657C2-0E61-4547-8DF0-A286D33DD0EE}" dt="2023-08-09T20:10:49.160" v="136"/>
          <ac:cxnSpMkLst>
            <pc:docMk/>
            <pc:sldMk cId="1122893583" sldId="257"/>
            <ac:cxnSpMk id="11" creationId="{FB82C980-0F9B-4EF4-95DF-E96E3DD93A2F}"/>
          </ac:cxnSpMkLst>
        </pc:cxnChg>
        <pc:cxnChg chg="add mod">
          <ac:chgData name="li xiaochen" userId="50b582a8adf77086" providerId="LiveId" clId="{1B4657C2-0E61-4547-8DF0-A286D33DD0EE}" dt="2023-08-09T20:10:49.160" v="136"/>
          <ac:cxnSpMkLst>
            <pc:docMk/>
            <pc:sldMk cId="1122893583" sldId="257"/>
            <ac:cxnSpMk id="12" creationId="{593F9B40-F180-49B1-A3AC-22B114ED4777}"/>
          </ac:cxnSpMkLst>
        </pc:cxnChg>
        <pc:cxnChg chg="add mod">
          <ac:chgData name="li xiaochen" userId="50b582a8adf77086" providerId="LiveId" clId="{1B4657C2-0E61-4547-8DF0-A286D33DD0EE}" dt="2023-08-09T20:10:49.160" v="136"/>
          <ac:cxnSpMkLst>
            <pc:docMk/>
            <pc:sldMk cId="1122893583" sldId="257"/>
            <ac:cxnSpMk id="13" creationId="{BD9BECC8-FA3F-41DC-8AF7-81F99D413401}"/>
          </ac:cxnSpMkLst>
        </pc:cxnChg>
        <pc:cxnChg chg="add mod">
          <ac:chgData name="li xiaochen" userId="50b582a8adf77086" providerId="LiveId" clId="{1B4657C2-0E61-4547-8DF0-A286D33DD0EE}" dt="2023-08-09T20:10:49.160" v="136"/>
          <ac:cxnSpMkLst>
            <pc:docMk/>
            <pc:sldMk cId="1122893583" sldId="257"/>
            <ac:cxnSpMk id="49" creationId="{71728715-2D65-4100-8741-79DE3FDCDF30}"/>
          </ac:cxnSpMkLst>
        </pc:cxnChg>
        <pc:cxnChg chg="add mod">
          <ac:chgData name="li xiaochen" userId="50b582a8adf77086" providerId="LiveId" clId="{1B4657C2-0E61-4547-8DF0-A286D33DD0EE}" dt="2023-08-09T20:10:49.160" v="136"/>
          <ac:cxnSpMkLst>
            <pc:docMk/>
            <pc:sldMk cId="1122893583" sldId="257"/>
            <ac:cxnSpMk id="50" creationId="{C2F08F16-4767-44B0-8AB4-761EAA23768B}"/>
          </ac:cxnSpMkLst>
        </pc:cxnChg>
        <pc:cxnChg chg="add mod">
          <ac:chgData name="li xiaochen" userId="50b582a8adf77086" providerId="LiveId" clId="{1B4657C2-0E61-4547-8DF0-A286D33DD0EE}" dt="2023-08-09T20:10:49.160" v="136"/>
          <ac:cxnSpMkLst>
            <pc:docMk/>
            <pc:sldMk cId="1122893583" sldId="257"/>
            <ac:cxnSpMk id="51" creationId="{142E552D-E753-4179-9A50-52FA0E5A2DE9}"/>
          </ac:cxnSpMkLst>
        </pc:cxnChg>
        <pc:cxnChg chg="add mod">
          <ac:chgData name="li xiaochen" userId="50b582a8adf77086" providerId="LiveId" clId="{1B4657C2-0E61-4547-8DF0-A286D33DD0EE}" dt="2023-08-09T20:10:49.160" v="136"/>
          <ac:cxnSpMkLst>
            <pc:docMk/>
            <pc:sldMk cId="1122893583" sldId="257"/>
            <ac:cxnSpMk id="52" creationId="{E7E525D4-3CE3-415D-AA99-10025356E720}"/>
          </ac:cxnSpMkLst>
        </pc:cxnChg>
        <pc:cxnChg chg="add mod">
          <ac:chgData name="li xiaochen" userId="50b582a8adf77086" providerId="LiveId" clId="{1B4657C2-0E61-4547-8DF0-A286D33DD0EE}" dt="2023-08-09T20:10:49.160" v="136"/>
          <ac:cxnSpMkLst>
            <pc:docMk/>
            <pc:sldMk cId="1122893583" sldId="257"/>
            <ac:cxnSpMk id="53" creationId="{32EC859B-9A61-4E9D-8242-400F9F850A97}"/>
          </ac:cxnSpMkLst>
        </pc:cxnChg>
        <pc:cxnChg chg="add del mod">
          <ac:chgData name="li xiaochen" userId="50b582a8adf77086" providerId="LiveId" clId="{1B4657C2-0E61-4547-8DF0-A286D33DD0EE}" dt="2023-08-09T20:28:08.388" v="312" actId="478"/>
          <ac:cxnSpMkLst>
            <pc:docMk/>
            <pc:sldMk cId="1122893583" sldId="257"/>
            <ac:cxnSpMk id="59" creationId="{F2CF346B-2FA4-06DA-AD62-C5128033AA2F}"/>
          </ac:cxnSpMkLst>
        </pc:cxnChg>
      </pc:sldChg>
      <pc:sldChg chg="addSp delSp modSp add mod">
        <pc:chgData name="li xiaochen" userId="50b582a8adf77086" providerId="LiveId" clId="{1B4657C2-0E61-4547-8DF0-A286D33DD0EE}" dt="2023-08-09T20:52:34.776" v="677" actId="14100"/>
        <pc:sldMkLst>
          <pc:docMk/>
          <pc:sldMk cId="612239685" sldId="258"/>
        </pc:sldMkLst>
        <pc:spChg chg="mod">
          <ac:chgData name="li xiaochen" userId="50b582a8adf77086" providerId="LiveId" clId="{1B4657C2-0E61-4547-8DF0-A286D33DD0EE}" dt="2023-08-09T20:38:01.039" v="426" actId="20577"/>
          <ac:spMkLst>
            <pc:docMk/>
            <pc:sldMk cId="612239685" sldId="258"/>
            <ac:spMk id="2" creationId="{612B5493-E89E-C645-F935-4BBE6E6B75C9}"/>
          </ac:spMkLst>
        </pc:spChg>
        <pc:spChg chg="add mod">
          <ac:chgData name="li xiaochen" userId="50b582a8adf77086" providerId="LiveId" clId="{1B4657C2-0E61-4547-8DF0-A286D33DD0EE}" dt="2023-08-09T20:52:34.776" v="677" actId="14100"/>
          <ac:spMkLst>
            <pc:docMk/>
            <pc:sldMk cId="612239685" sldId="258"/>
            <ac:spMk id="54" creationId="{416A8006-841C-4BB2-D9E5-686233160BCF}"/>
          </ac:spMkLst>
        </pc:spChg>
        <pc:spChg chg="add mod">
          <ac:chgData name="li xiaochen" userId="50b582a8adf77086" providerId="LiveId" clId="{1B4657C2-0E61-4547-8DF0-A286D33DD0EE}" dt="2023-08-09T20:52:24.595" v="675" actId="14100"/>
          <ac:spMkLst>
            <pc:docMk/>
            <pc:sldMk cId="612239685" sldId="258"/>
            <ac:spMk id="55" creationId="{053887C8-BE0B-2081-AE6B-593FAA71D952}"/>
          </ac:spMkLst>
        </pc:spChg>
        <pc:spChg chg="add mod">
          <ac:chgData name="li xiaochen" userId="50b582a8adf77086" providerId="LiveId" clId="{1B4657C2-0E61-4547-8DF0-A286D33DD0EE}" dt="2023-08-09T20:51:54.013" v="672" actId="14100"/>
          <ac:spMkLst>
            <pc:docMk/>
            <pc:sldMk cId="612239685" sldId="258"/>
            <ac:spMk id="56" creationId="{BE995A27-315B-C1A5-082F-901BCEEB8732}"/>
          </ac:spMkLst>
        </pc:spChg>
        <pc:spChg chg="del">
          <ac:chgData name="li xiaochen" userId="50b582a8adf77086" providerId="LiveId" clId="{1B4657C2-0E61-4547-8DF0-A286D33DD0EE}" dt="2023-08-09T20:35:44.420" v="386" actId="478"/>
          <ac:spMkLst>
            <pc:docMk/>
            <pc:sldMk cId="612239685" sldId="258"/>
            <ac:spMk id="57" creationId="{DF176A18-48B3-B842-C217-336470A19B86}"/>
          </ac:spMkLst>
        </pc:spChg>
        <pc:spChg chg="del">
          <ac:chgData name="li xiaochen" userId="50b582a8adf77086" providerId="LiveId" clId="{1B4657C2-0E61-4547-8DF0-A286D33DD0EE}" dt="2023-08-09T20:35:44.420" v="386" actId="478"/>
          <ac:spMkLst>
            <pc:docMk/>
            <pc:sldMk cId="612239685" sldId="258"/>
            <ac:spMk id="64" creationId="{F4A2643F-B6CB-CFD1-48F6-F1B8B10BC114}"/>
          </ac:spMkLst>
        </pc:spChg>
        <pc:grpChg chg="del">
          <ac:chgData name="li xiaochen" userId="50b582a8adf77086" providerId="LiveId" clId="{1B4657C2-0E61-4547-8DF0-A286D33DD0EE}" dt="2023-08-09T20:35:44.420" v="386" actId="478"/>
          <ac:grpSpMkLst>
            <pc:docMk/>
            <pc:sldMk cId="612239685" sldId="258"/>
            <ac:grpSpMk id="5" creationId="{06B3246B-C160-4F29-BFED-5AEBDCFD0368}"/>
          </ac:grpSpMkLst>
        </pc:grpChg>
        <pc:grpChg chg="del">
          <ac:chgData name="li xiaochen" userId="50b582a8adf77086" providerId="LiveId" clId="{1B4657C2-0E61-4547-8DF0-A286D33DD0EE}" dt="2023-08-09T20:35:44.420" v="386" actId="478"/>
          <ac:grpSpMkLst>
            <pc:docMk/>
            <pc:sldMk cId="612239685" sldId="258"/>
            <ac:grpSpMk id="6" creationId="{DBC1BF14-9733-480E-9164-53A569DB1110}"/>
          </ac:grpSpMkLst>
        </pc:grpChg>
        <pc:grpChg chg="del">
          <ac:chgData name="li xiaochen" userId="50b582a8adf77086" providerId="LiveId" clId="{1B4657C2-0E61-4547-8DF0-A286D33DD0EE}" dt="2023-08-09T20:35:44.420" v="386" actId="478"/>
          <ac:grpSpMkLst>
            <pc:docMk/>
            <pc:sldMk cId="612239685" sldId="258"/>
            <ac:grpSpMk id="7" creationId="{97529D09-7ADA-4218-99C1-731FF89F8400}"/>
          </ac:grpSpMkLst>
        </pc:grpChg>
        <pc:picChg chg="add mod">
          <ac:chgData name="li xiaochen" userId="50b582a8adf77086" providerId="LiveId" clId="{1B4657C2-0E61-4547-8DF0-A286D33DD0EE}" dt="2023-08-09T20:52:29.598" v="676" actId="1076"/>
          <ac:picMkLst>
            <pc:docMk/>
            <pc:sldMk cId="612239685" sldId="258"/>
            <ac:picMk id="3" creationId="{2BB74604-A4B9-4A3E-9B4D-16AB1C2857BF}"/>
          </ac:picMkLst>
        </pc:picChg>
        <pc:picChg chg="del">
          <ac:chgData name="li xiaochen" userId="50b582a8adf77086" providerId="LiveId" clId="{1B4657C2-0E61-4547-8DF0-A286D33DD0EE}" dt="2023-08-09T20:35:44.420" v="386" actId="478"/>
          <ac:picMkLst>
            <pc:docMk/>
            <pc:sldMk cId="612239685" sldId="258"/>
            <ac:picMk id="4" creationId="{099067C5-7A7A-7E8C-9E6E-4B4D54A3AACA}"/>
          </ac:picMkLst>
        </pc:picChg>
        <pc:cxnChg chg="mod">
          <ac:chgData name="li xiaochen" userId="50b582a8adf77086" providerId="LiveId" clId="{1B4657C2-0E61-4547-8DF0-A286D33DD0EE}" dt="2023-08-09T20:35:44.420" v="386" actId="478"/>
          <ac:cxnSpMkLst>
            <pc:docMk/>
            <pc:sldMk cId="612239685" sldId="258"/>
            <ac:cxnSpMk id="10" creationId="{867130D4-4179-4B2E-B0CE-6CAF52AD70A8}"/>
          </ac:cxnSpMkLst>
        </pc:cxnChg>
        <pc:cxnChg chg="mod">
          <ac:chgData name="li xiaochen" userId="50b582a8adf77086" providerId="LiveId" clId="{1B4657C2-0E61-4547-8DF0-A286D33DD0EE}" dt="2023-08-09T20:35:44.420" v="386" actId="478"/>
          <ac:cxnSpMkLst>
            <pc:docMk/>
            <pc:sldMk cId="612239685" sldId="258"/>
            <ac:cxnSpMk id="11" creationId="{FB82C980-0F9B-4EF4-95DF-E96E3DD93A2F}"/>
          </ac:cxnSpMkLst>
        </pc:cxnChg>
        <pc:cxnChg chg="mod">
          <ac:chgData name="li xiaochen" userId="50b582a8adf77086" providerId="LiveId" clId="{1B4657C2-0E61-4547-8DF0-A286D33DD0EE}" dt="2023-08-09T20:35:44.420" v="386" actId="478"/>
          <ac:cxnSpMkLst>
            <pc:docMk/>
            <pc:sldMk cId="612239685" sldId="258"/>
            <ac:cxnSpMk id="12" creationId="{593F9B40-F180-49B1-A3AC-22B114ED4777}"/>
          </ac:cxnSpMkLst>
        </pc:cxnChg>
        <pc:cxnChg chg="mod">
          <ac:chgData name="li xiaochen" userId="50b582a8adf77086" providerId="LiveId" clId="{1B4657C2-0E61-4547-8DF0-A286D33DD0EE}" dt="2023-08-09T20:35:44.420" v="386" actId="478"/>
          <ac:cxnSpMkLst>
            <pc:docMk/>
            <pc:sldMk cId="612239685" sldId="258"/>
            <ac:cxnSpMk id="13" creationId="{BD9BECC8-FA3F-41DC-8AF7-81F99D413401}"/>
          </ac:cxnSpMkLst>
        </pc:cxnChg>
        <pc:cxnChg chg="mod">
          <ac:chgData name="li xiaochen" userId="50b582a8adf77086" providerId="LiveId" clId="{1B4657C2-0E61-4547-8DF0-A286D33DD0EE}" dt="2023-08-09T20:35:44.420" v="386" actId="478"/>
          <ac:cxnSpMkLst>
            <pc:docMk/>
            <pc:sldMk cId="612239685" sldId="258"/>
            <ac:cxnSpMk id="50" creationId="{C2F08F16-4767-44B0-8AB4-761EAA23768B}"/>
          </ac:cxnSpMkLst>
        </pc:cxnChg>
        <pc:cxnChg chg="mod">
          <ac:chgData name="li xiaochen" userId="50b582a8adf77086" providerId="LiveId" clId="{1B4657C2-0E61-4547-8DF0-A286D33DD0EE}" dt="2023-08-09T20:35:44.420" v="386" actId="478"/>
          <ac:cxnSpMkLst>
            <pc:docMk/>
            <pc:sldMk cId="612239685" sldId="258"/>
            <ac:cxnSpMk id="51" creationId="{142E552D-E753-4179-9A50-52FA0E5A2DE9}"/>
          </ac:cxnSpMkLst>
        </pc:cxnChg>
        <pc:cxnChg chg="mod">
          <ac:chgData name="li xiaochen" userId="50b582a8adf77086" providerId="LiveId" clId="{1B4657C2-0E61-4547-8DF0-A286D33DD0EE}" dt="2023-08-09T20:35:44.420" v="386" actId="478"/>
          <ac:cxnSpMkLst>
            <pc:docMk/>
            <pc:sldMk cId="612239685" sldId="258"/>
            <ac:cxnSpMk id="52" creationId="{E7E525D4-3CE3-415D-AA99-10025356E720}"/>
          </ac:cxnSpMkLst>
        </pc:cxnChg>
        <pc:cxnChg chg="mod">
          <ac:chgData name="li xiaochen" userId="50b582a8adf77086" providerId="LiveId" clId="{1B4657C2-0E61-4547-8DF0-A286D33DD0EE}" dt="2023-08-09T20:35:44.420" v="386" actId="478"/>
          <ac:cxnSpMkLst>
            <pc:docMk/>
            <pc:sldMk cId="612239685" sldId="258"/>
            <ac:cxnSpMk id="53" creationId="{32EC859B-9A61-4E9D-8242-400F9F850A97}"/>
          </ac:cxnSpMkLst>
        </pc:cxnChg>
      </pc:sldChg>
      <pc:sldChg chg="addSp delSp modSp new mod">
        <pc:chgData name="li xiaochen" userId="50b582a8adf77086" providerId="LiveId" clId="{1B4657C2-0E61-4547-8DF0-A286D33DD0EE}" dt="2023-08-10T14:52:16.786" v="1966" actId="255"/>
        <pc:sldMkLst>
          <pc:docMk/>
          <pc:sldMk cId="1891217935" sldId="259"/>
        </pc:sldMkLst>
        <pc:spChg chg="mod">
          <ac:chgData name="li xiaochen" userId="50b582a8adf77086" providerId="LiveId" clId="{1B4657C2-0E61-4547-8DF0-A286D33DD0EE}" dt="2023-08-10T14:52:16.786" v="1966" actId="255"/>
          <ac:spMkLst>
            <pc:docMk/>
            <pc:sldMk cId="1891217935" sldId="259"/>
            <ac:spMk id="2" creationId="{738EEE47-2638-80E7-BED5-D96DE705C17F}"/>
          </ac:spMkLst>
        </pc:spChg>
        <pc:spChg chg="mod">
          <ac:chgData name="li xiaochen" userId="50b582a8adf77086" providerId="LiveId" clId="{1B4657C2-0E61-4547-8DF0-A286D33DD0EE}" dt="2023-08-10T14:07:16.628" v="1315" actId="948"/>
          <ac:spMkLst>
            <pc:docMk/>
            <pc:sldMk cId="1891217935" sldId="259"/>
            <ac:spMk id="3" creationId="{5EDB364C-7606-CCE2-FCD9-97F533F02764}"/>
          </ac:spMkLst>
        </pc:spChg>
        <pc:spChg chg="add mod">
          <ac:chgData name="li xiaochen" userId="50b582a8adf77086" providerId="LiveId" clId="{1B4657C2-0E61-4547-8DF0-A286D33DD0EE}" dt="2023-08-10T14:07:23.160" v="1317" actId="1076"/>
          <ac:spMkLst>
            <pc:docMk/>
            <pc:sldMk cId="1891217935" sldId="259"/>
            <ac:spMk id="4" creationId="{A41AD87E-5C15-EF95-5DF7-5F09BB6F3541}"/>
          </ac:spMkLst>
        </pc:spChg>
        <pc:spChg chg="add del mod">
          <ac:chgData name="li xiaochen" userId="50b582a8adf77086" providerId="LiveId" clId="{1B4657C2-0E61-4547-8DF0-A286D33DD0EE}" dt="2023-08-10T14:04:58.376" v="1269" actId="478"/>
          <ac:spMkLst>
            <pc:docMk/>
            <pc:sldMk cId="1891217935" sldId="259"/>
            <ac:spMk id="5" creationId="{E3FEDBD7-BAFA-14D9-48E0-C02B4FDED9BC}"/>
          </ac:spMkLst>
        </pc:spChg>
        <pc:spChg chg="add del mod">
          <ac:chgData name="li xiaochen" userId="50b582a8adf77086" providerId="LiveId" clId="{1B4657C2-0E61-4547-8DF0-A286D33DD0EE}" dt="2023-08-10T14:04:12.191" v="1263" actId="478"/>
          <ac:spMkLst>
            <pc:docMk/>
            <pc:sldMk cId="1891217935" sldId="259"/>
            <ac:spMk id="6" creationId="{7F84A29D-CBE1-9B62-98F5-279EA00F29CF}"/>
          </ac:spMkLst>
        </pc:spChg>
        <pc:spChg chg="add mod">
          <ac:chgData name="li xiaochen" userId="50b582a8adf77086" providerId="LiveId" clId="{1B4657C2-0E61-4547-8DF0-A286D33DD0EE}" dt="2023-08-10T14:06:08.863" v="1289" actId="20577"/>
          <ac:spMkLst>
            <pc:docMk/>
            <pc:sldMk cId="1891217935" sldId="259"/>
            <ac:spMk id="7" creationId="{696A1EF9-0921-F01D-D708-17FAF6F17F24}"/>
          </ac:spMkLst>
        </pc:spChg>
        <pc:spChg chg="add mod">
          <ac:chgData name="li xiaochen" userId="50b582a8adf77086" providerId="LiveId" clId="{1B4657C2-0E61-4547-8DF0-A286D33DD0EE}" dt="2023-08-10T14:06:19.345" v="1311" actId="20577"/>
          <ac:spMkLst>
            <pc:docMk/>
            <pc:sldMk cId="1891217935" sldId="259"/>
            <ac:spMk id="8" creationId="{F55FAB45-5077-1D86-9C61-D901050FE0CE}"/>
          </ac:spMkLst>
        </pc:spChg>
        <pc:spChg chg="add mod">
          <ac:chgData name="li xiaochen" userId="50b582a8adf77086" providerId="LiveId" clId="{1B4657C2-0E61-4547-8DF0-A286D33DD0EE}" dt="2023-08-10T14:07:20.883" v="1316" actId="1076"/>
          <ac:spMkLst>
            <pc:docMk/>
            <pc:sldMk cId="1891217935" sldId="259"/>
            <ac:spMk id="9" creationId="{9EFAB872-9773-199D-C246-9CC9C9F46171}"/>
          </ac:spMkLst>
        </pc:spChg>
      </pc:sldChg>
      <pc:sldChg chg="addSp delSp modSp new mod">
        <pc:chgData name="li xiaochen" userId="50b582a8adf77086" providerId="LiveId" clId="{1B4657C2-0E61-4547-8DF0-A286D33DD0EE}" dt="2023-08-10T14:52:23.769" v="1967" actId="255"/>
        <pc:sldMkLst>
          <pc:docMk/>
          <pc:sldMk cId="3873655199" sldId="260"/>
        </pc:sldMkLst>
        <pc:spChg chg="mod">
          <ac:chgData name="li xiaochen" userId="50b582a8adf77086" providerId="LiveId" clId="{1B4657C2-0E61-4547-8DF0-A286D33DD0EE}" dt="2023-08-10T14:52:23.769" v="1967" actId="255"/>
          <ac:spMkLst>
            <pc:docMk/>
            <pc:sldMk cId="3873655199" sldId="260"/>
            <ac:spMk id="2" creationId="{2065A8CB-F361-B0CD-F6DE-D241B460DC8C}"/>
          </ac:spMkLst>
        </pc:spChg>
        <pc:spChg chg="del">
          <ac:chgData name="li xiaochen" userId="50b582a8adf77086" providerId="LiveId" clId="{1B4657C2-0E61-4547-8DF0-A286D33DD0EE}" dt="2023-08-10T14:11:22.328" v="1330" actId="478"/>
          <ac:spMkLst>
            <pc:docMk/>
            <pc:sldMk cId="3873655199" sldId="260"/>
            <ac:spMk id="3" creationId="{16CEB20B-41D8-C781-9F6F-2877F9B4E6AC}"/>
          </ac:spMkLst>
        </pc:spChg>
        <pc:spChg chg="add mod">
          <ac:chgData name="li xiaochen" userId="50b582a8adf77086" providerId="LiveId" clId="{1B4657C2-0E61-4547-8DF0-A286D33DD0EE}" dt="2023-08-10T14:12:55.365" v="1393" actId="1076"/>
          <ac:spMkLst>
            <pc:docMk/>
            <pc:sldMk cId="3873655199" sldId="260"/>
            <ac:spMk id="4" creationId="{5DC04FEE-BD53-1890-7BB5-B08FC9A5CAC2}"/>
          </ac:spMkLst>
        </pc:spChg>
        <pc:spChg chg="add mod">
          <ac:chgData name="li xiaochen" userId="50b582a8adf77086" providerId="LiveId" clId="{1B4657C2-0E61-4547-8DF0-A286D33DD0EE}" dt="2023-08-10T14:19:53.885" v="1531" actId="1582"/>
          <ac:spMkLst>
            <pc:docMk/>
            <pc:sldMk cId="3873655199" sldId="260"/>
            <ac:spMk id="9" creationId="{361D42B3-31C9-4086-AB41-B35BB7449D10}"/>
          </ac:spMkLst>
        </pc:spChg>
        <pc:spChg chg="add mod">
          <ac:chgData name="li xiaochen" userId="50b582a8adf77086" providerId="LiveId" clId="{1B4657C2-0E61-4547-8DF0-A286D33DD0EE}" dt="2023-08-10T14:23:50.527" v="1613" actId="14100"/>
          <ac:spMkLst>
            <pc:docMk/>
            <pc:sldMk cId="3873655199" sldId="260"/>
            <ac:spMk id="10" creationId="{95F3B828-44F9-4B71-BC08-52D9215FA8D3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18" creationId="{7EDC5E4C-6F92-42F5-8938-881323E69185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19" creationId="{6792776B-8029-414F-A741-3C763F0FFB60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20" creationId="{E4A927A0-BC4B-4BA0-ACA6-ED02AA947728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21" creationId="{0FD1E3F4-B4F4-4F63-ABD2-AB787608405B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22" creationId="{73EF5737-C3DC-4479-9C86-8DB156C4EC64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23" creationId="{2D760FF1-3789-432D-854F-7D194F7AEBEA}"/>
          </ac:spMkLst>
        </pc:spChg>
        <pc:spChg chg="add del mod">
          <ac:chgData name="li xiaochen" userId="50b582a8adf77086" providerId="LiveId" clId="{1B4657C2-0E61-4547-8DF0-A286D33DD0EE}" dt="2023-08-10T14:15:00.538" v="1433" actId="478"/>
          <ac:spMkLst>
            <pc:docMk/>
            <pc:sldMk cId="3873655199" sldId="260"/>
            <ac:spMk id="27" creationId="{BCCEB1EA-551D-430A-B192-C74F5C5EE7CA}"/>
          </ac:spMkLst>
        </pc:spChg>
        <pc:spChg chg="add mod">
          <ac:chgData name="li xiaochen" userId="50b582a8adf77086" providerId="LiveId" clId="{1B4657C2-0E61-4547-8DF0-A286D33DD0EE}" dt="2023-08-10T14:16:02.247" v="1443" actId="1076"/>
          <ac:spMkLst>
            <pc:docMk/>
            <pc:sldMk cId="3873655199" sldId="260"/>
            <ac:spMk id="28" creationId="{D82822BC-9A9E-4E60-953C-0A9869F642E4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35" creationId="{9DB3D32F-FB7A-412F-8828-A99FBE44A614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36" creationId="{56556BA3-07BB-47C1-9519-8766C29D7612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37" creationId="{18A3D68C-4BAF-4A65-B64C-93C52CAEAAA1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38" creationId="{6CF4271E-797F-42CD-99DB-E535A83235F8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39" creationId="{FB8A57B0-FE08-4701-85F4-86B49040C534}"/>
          </ac:spMkLst>
        </pc:spChg>
        <pc:spChg chg="add mod">
          <ac:chgData name="li xiaochen" userId="50b582a8adf77086" providerId="LiveId" clId="{1B4657C2-0E61-4547-8DF0-A286D33DD0EE}" dt="2023-08-10T14:22:24.819" v="1564" actId="1076"/>
          <ac:spMkLst>
            <pc:docMk/>
            <pc:sldMk cId="3873655199" sldId="260"/>
            <ac:spMk id="40" creationId="{7945C42A-F76F-481E-9E42-73EEDC071888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42" creationId="{5298811D-8FE0-41A6-A99F-5B0E293168EE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43" creationId="{C2D9AD0E-0555-4260-ADFC-A5A60A9F89C3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44" creationId="{BD795D6C-4380-485D-A50E-16F830EF3791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45" creationId="{1B4AA4C9-E7B9-4E40-8925-F72BFFBDAF2D}"/>
          </ac:spMkLst>
        </pc:spChg>
        <pc:spChg chg="add mod">
          <ac:chgData name="li xiaochen" userId="50b582a8adf77086" providerId="LiveId" clId="{1B4657C2-0E61-4547-8DF0-A286D33DD0EE}" dt="2023-08-10T14:13:20.965" v="1394"/>
          <ac:spMkLst>
            <pc:docMk/>
            <pc:sldMk cId="3873655199" sldId="260"/>
            <ac:spMk id="46" creationId="{3CA13D47-E913-4A58-B3C0-4433ECA18B17}"/>
          </ac:spMkLst>
        </pc:spChg>
        <pc:spChg chg="add mod">
          <ac:chgData name="li xiaochen" userId="50b582a8adf77086" providerId="LiveId" clId="{1B4657C2-0E61-4547-8DF0-A286D33DD0EE}" dt="2023-08-10T14:16:43.772" v="1466" actId="1035"/>
          <ac:spMkLst>
            <pc:docMk/>
            <pc:sldMk cId="3873655199" sldId="260"/>
            <ac:spMk id="57" creationId="{B2DA521A-B1CB-57A9-FD11-B29782CAC83C}"/>
          </ac:spMkLst>
        </pc:spChg>
        <pc:grpChg chg="add mod">
          <ac:chgData name="li xiaochen" userId="50b582a8adf77086" providerId="LiveId" clId="{1B4657C2-0E61-4547-8DF0-A286D33DD0EE}" dt="2023-08-10T14:16:43.772" v="1466" actId="1035"/>
          <ac:grpSpMkLst>
            <pc:docMk/>
            <pc:sldMk cId="3873655199" sldId="260"/>
            <ac:grpSpMk id="6" creationId="{9E32BAF7-BB1D-4FD1-B88C-F1D5ED116DDE}"/>
          </ac:grpSpMkLst>
        </pc:grpChg>
        <pc:grpChg chg="add mod">
          <ac:chgData name="li xiaochen" userId="50b582a8adf77086" providerId="LiveId" clId="{1B4657C2-0E61-4547-8DF0-A286D33DD0EE}" dt="2023-08-10T14:21:37.776" v="1559" actId="14100"/>
          <ac:grpSpMkLst>
            <pc:docMk/>
            <pc:sldMk cId="3873655199" sldId="260"/>
            <ac:grpSpMk id="7" creationId="{ECC0F6D5-C759-4EDD-AD79-D176BEA8AD04}"/>
          </ac:grpSpMkLst>
        </pc:grpChg>
        <pc:grpChg chg="add mod">
          <ac:chgData name="li xiaochen" userId="50b582a8adf77086" providerId="LiveId" clId="{1B4657C2-0E61-4547-8DF0-A286D33DD0EE}" dt="2023-08-10T14:21:17.659" v="1548" actId="1076"/>
          <ac:grpSpMkLst>
            <pc:docMk/>
            <pc:sldMk cId="3873655199" sldId="260"/>
            <ac:grpSpMk id="8" creationId="{2DF3396A-F583-4B4A-8767-F9285E252ACB}"/>
          </ac:grpSpMkLst>
        </pc:grpChg>
        <pc:grpChg chg="add mod">
          <ac:chgData name="li xiaochen" userId="50b582a8adf77086" providerId="LiveId" clId="{1B4657C2-0E61-4547-8DF0-A286D33DD0EE}" dt="2023-08-10T14:13:20.965" v="1394"/>
          <ac:grpSpMkLst>
            <pc:docMk/>
            <pc:sldMk cId="3873655199" sldId="260"/>
            <ac:grpSpMk id="12" creationId="{2A51F4BB-247E-44A4-9528-995DDBA62DE4}"/>
          </ac:grpSpMkLst>
        </pc:grpChg>
        <pc:grpChg chg="add mod">
          <ac:chgData name="li xiaochen" userId="50b582a8adf77086" providerId="LiveId" clId="{1B4657C2-0E61-4547-8DF0-A286D33DD0EE}" dt="2023-08-10T14:13:20.965" v="1394"/>
          <ac:grpSpMkLst>
            <pc:docMk/>
            <pc:sldMk cId="3873655199" sldId="260"/>
            <ac:grpSpMk id="17" creationId="{C8022EEA-8B3D-4C9C-8724-84097B5CAAFE}"/>
          </ac:grpSpMkLst>
        </pc:grpChg>
        <pc:grpChg chg="add mod">
          <ac:chgData name="li xiaochen" userId="50b582a8adf77086" providerId="LiveId" clId="{1B4657C2-0E61-4547-8DF0-A286D33DD0EE}" dt="2023-08-10T14:13:20.965" v="1394"/>
          <ac:grpSpMkLst>
            <pc:docMk/>
            <pc:sldMk cId="3873655199" sldId="260"/>
            <ac:grpSpMk id="24" creationId="{B58A6F8C-2B6F-42D0-857D-10314F30993A}"/>
          </ac:grpSpMkLst>
        </pc:grpChg>
        <pc:grpChg chg="add mod">
          <ac:chgData name="li xiaochen" userId="50b582a8adf77086" providerId="LiveId" clId="{1B4657C2-0E61-4547-8DF0-A286D33DD0EE}" dt="2023-08-10T14:13:20.965" v="1394"/>
          <ac:grpSpMkLst>
            <pc:docMk/>
            <pc:sldMk cId="3873655199" sldId="260"/>
            <ac:grpSpMk id="25" creationId="{1D24C3D6-EC3D-4287-AFDE-4638766ED1B5}"/>
          </ac:grpSpMkLst>
        </pc:grpChg>
        <pc:grpChg chg="add mod">
          <ac:chgData name="li xiaochen" userId="50b582a8adf77086" providerId="LiveId" clId="{1B4657C2-0E61-4547-8DF0-A286D33DD0EE}" dt="2023-08-10T14:13:20.965" v="1394"/>
          <ac:grpSpMkLst>
            <pc:docMk/>
            <pc:sldMk cId="3873655199" sldId="260"/>
            <ac:grpSpMk id="29" creationId="{721A4B95-24DE-4D56-B921-2944363922F9}"/>
          </ac:grpSpMkLst>
        </pc:grpChg>
        <pc:grpChg chg="add mod">
          <ac:chgData name="li xiaochen" userId="50b582a8adf77086" providerId="LiveId" clId="{1B4657C2-0E61-4547-8DF0-A286D33DD0EE}" dt="2023-08-10T14:13:20.965" v="1394"/>
          <ac:grpSpMkLst>
            <pc:docMk/>
            <pc:sldMk cId="3873655199" sldId="260"/>
            <ac:grpSpMk id="41" creationId="{C1C2209A-CA90-45DE-876C-1ECFBAFA13D1}"/>
          </ac:grpSpMkLst>
        </pc:grpChg>
        <pc:picChg chg="add mod">
          <ac:chgData name="li xiaochen" userId="50b582a8adf77086" providerId="LiveId" clId="{1B4657C2-0E61-4547-8DF0-A286D33DD0EE}" dt="2023-08-10T14:16:43.772" v="1466" actId="1035"/>
          <ac:picMkLst>
            <pc:docMk/>
            <pc:sldMk cId="3873655199" sldId="260"/>
            <ac:picMk id="5" creationId="{0FA29023-CFB0-15F1-F9E0-BC228E9B82DA}"/>
          </ac:picMkLst>
        </pc:picChg>
        <pc:picChg chg="add mod">
          <ac:chgData name="li xiaochen" userId="50b582a8adf77086" providerId="LiveId" clId="{1B4657C2-0E61-4547-8DF0-A286D33DD0EE}" dt="2023-08-10T14:13:20.965" v="1394"/>
          <ac:picMkLst>
            <pc:docMk/>
            <pc:sldMk cId="3873655199" sldId="260"/>
            <ac:picMk id="11" creationId="{1CEAFF1C-8122-485E-8AA5-694A22AA2B26}"/>
          </ac:picMkLst>
        </pc:picChg>
        <pc:picChg chg="add mod">
          <ac:chgData name="li xiaochen" userId="50b582a8adf77086" providerId="LiveId" clId="{1B4657C2-0E61-4547-8DF0-A286D33DD0EE}" dt="2023-08-10T14:16:29.926" v="1451" actId="1076"/>
          <ac:picMkLst>
            <pc:docMk/>
            <pc:sldMk cId="3873655199" sldId="260"/>
            <ac:picMk id="26" creationId="{7E657FBD-50BD-4B9D-A4B0-DD9E78D80D46}"/>
          </ac:picMkLst>
        </pc:picChg>
        <pc:picChg chg="add mod">
          <ac:chgData name="li xiaochen" userId="50b582a8adf77086" providerId="LiveId" clId="{1B4657C2-0E61-4547-8DF0-A286D33DD0EE}" dt="2023-08-10T14:13:20.965" v="1394"/>
          <ac:picMkLst>
            <pc:docMk/>
            <pc:sldMk cId="3873655199" sldId="260"/>
            <ac:picMk id="30" creationId="{CB7D039F-1558-4027-ACCE-C1063ABAAFE4}"/>
          </ac:picMkLst>
        </pc:picChg>
        <pc:picChg chg="add mod">
          <ac:chgData name="li xiaochen" userId="50b582a8adf77086" providerId="LiveId" clId="{1B4657C2-0E61-4547-8DF0-A286D33DD0EE}" dt="2023-08-10T14:13:20.965" v="1394"/>
          <ac:picMkLst>
            <pc:docMk/>
            <pc:sldMk cId="3873655199" sldId="260"/>
            <ac:picMk id="31" creationId="{FF17F155-EFC6-442D-883A-8BBC4E524CC3}"/>
          </ac:picMkLst>
        </pc:picChg>
        <pc:picChg chg="add mod">
          <ac:chgData name="li xiaochen" userId="50b582a8adf77086" providerId="LiveId" clId="{1B4657C2-0E61-4547-8DF0-A286D33DD0EE}" dt="2023-08-10T14:13:20.965" v="1394"/>
          <ac:picMkLst>
            <pc:docMk/>
            <pc:sldMk cId="3873655199" sldId="260"/>
            <ac:picMk id="32" creationId="{997194F5-5227-4C05-8BE2-069B439E3C5C}"/>
          </ac:picMkLst>
        </pc:picChg>
        <pc:picChg chg="add mod">
          <ac:chgData name="li xiaochen" userId="50b582a8adf77086" providerId="LiveId" clId="{1B4657C2-0E61-4547-8DF0-A286D33DD0EE}" dt="2023-08-10T14:13:20.965" v="1394"/>
          <ac:picMkLst>
            <pc:docMk/>
            <pc:sldMk cId="3873655199" sldId="260"/>
            <ac:picMk id="33" creationId="{83FC8E53-85DB-4126-A973-6A187D4FB5B3}"/>
          </ac:picMkLst>
        </pc:picChg>
        <pc:picChg chg="add mod">
          <ac:chgData name="li xiaochen" userId="50b582a8adf77086" providerId="LiveId" clId="{1B4657C2-0E61-4547-8DF0-A286D33DD0EE}" dt="2023-08-10T14:13:20.965" v="1394"/>
          <ac:picMkLst>
            <pc:docMk/>
            <pc:sldMk cId="3873655199" sldId="260"/>
            <ac:picMk id="34" creationId="{82601E7E-7CA2-4BF9-8A9E-910BE996B26A}"/>
          </ac:picMkLst>
        </pc:picChg>
        <pc:picChg chg="add mod">
          <ac:chgData name="li xiaochen" userId="50b582a8adf77086" providerId="LiveId" clId="{1B4657C2-0E61-4547-8DF0-A286D33DD0EE}" dt="2023-08-10T14:13:20.965" v="1394"/>
          <ac:picMkLst>
            <pc:docMk/>
            <pc:sldMk cId="3873655199" sldId="260"/>
            <ac:picMk id="47" creationId="{C347D802-A0A7-4765-9D15-F81C1C6A9BA7}"/>
          </ac:picMkLst>
        </pc:picChg>
        <pc:picChg chg="add mod">
          <ac:chgData name="li xiaochen" userId="50b582a8adf77086" providerId="LiveId" clId="{1B4657C2-0E61-4547-8DF0-A286D33DD0EE}" dt="2023-08-10T14:13:20.965" v="1394"/>
          <ac:picMkLst>
            <pc:docMk/>
            <pc:sldMk cId="3873655199" sldId="260"/>
            <ac:picMk id="48" creationId="{3A24BE70-32B4-47ED-862A-6C6B77928CEE}"/>
          </ac:picMkLst>
        </pc:picChg>
        <pc:picChg chg="add mod">
          <ac:chgData name="li xiaochen" userId="50b582a8adf77086" providerId="LiveId" clId="{1B4657C2-0E61-4547-8DF0-A286D33DD0EE}" dt="2023-08-10T14:13:20.965" v="1394"/>
          <ac:picMkLst>
            <pc:docMk/>
            <pc:sldMk cId="3873655199" sldId="260"/>
            <ac:picMk id="49" creationId="{04658FB3-4EDF-4055-9158-BEA745ED214E}"/>
          </ac:picMkLst>
        </pc:picChg>
        <pc:picChg chg="add mod">
          <ac:chgData name="li xiaochen" userId="50b582a8adf77086" providerId="LiveId" clId="{1B4657C2-0E61-4547-8DF0-A286D33DD0EE}" dt="2023-08-10T14:13:20.965" v="1394"/>
          <ac:picMkLst>
            <pc:docMk/>
            <pc:sldMk cId="3873655199" sldId="260"/>
            <ac:picMk id="50" creationId="{37F0CECF-A7EF-4D98-98B4-F7DECFBBC516}"/>
          </ac:picMkLst>
        </pc:picChg>
        <pc:picChg chg="add mod">
          <ac:chgData name="li xiaochen" userId="50b582a8adf77086" providerId="LiveId" clId="{1B4657C2-0E61-4547-8DF0-A286D33DD0EE}" dt="2023-08-10T14:13:20.965" v="1394"/>
          <ac:picMkLst>
            <pc:docMk/>
            <pc:sldMk cId="3873655199" sldId="260"/>
            <ac:picMk id="51" creationId="{DDA010EC-76F1-4404-BAAB-5FD307D03905}"/>
          </ac:picMkLst>
        </pc:picChg>
        <pc:cxnChg chg="add mod">
          <ac:chgData name="li xiaochen" userId="50b582a8adf77086" providerId="LiveId" clId="{1B4657C2-0E61-4547-8DF0-A286D33DD0EE}" dt="2023-08-10T14:13:20.965" v="1394"/>
          <ac:cxnSpMkLst>
            <pc:docMk/>
            <pc:sldMk cId="3873655199" sldId="260"/>
            <ac:cxnSpMk id="13" creationId="{9D9CD03A-F8D4-458F-8F8B-3C1CC65BC387}"/>
          </ac:cxnSpMkLst>
        </pc:cxnChg>
        <pc:cxnChg chg="add mod">
          <ac:chgData name="li xiaochen" userId="50b582a8adf77086" providerId="LiveId" clId="{1B4657C2-0E61-4547-8DF0-A286D33DD0EE}" dt="2023-08-10T14:13:20.965" v="1394"/>
          <ac:cxnSpMkLst>
            <pc:docMk/>
            <pc:sldMk cId="3873655199" sldId="260"/>
            <ac:cxnSpMk id="14" creationId="{AB13722F-31F9-43D3-99D4-813405484D36}"/>
          </ac:cxnSpMkLst>
        </pc:cxnChg>
        <pc:cxnChg chg="add mod">
          <ac:chgData name="li xiaochen" userId="50b582a8adf77086" providerId="LiveId" clId="{1B4657C2-0E61-4547-8DF0-A286D33DD0EE}" dt="2023-08-10T14:13:20.965" v="1394"/>
          <ac:cxnSpMkLst>
            <pc:docMk/>
            <pc:sldMk cId="3873655199" sldId="260"/>
            <ac:cxnSpMk id="15" creationId="{4B450809-96F9-4F31-9391-E2FDE16C3339}"/>
          </ac:cxnSpMkLst>
        </pc:cxnChg>
        <pc:cxnChg chg="add mod">
          <ac:chgData name="li xiaochen" userId="50b582a8adf77086" providerId="LiveId" clId="{1B4657C2-0E61-4547-8DF0-A286D33DD0EE}" dt="2023-08-10T14:13:20.965" v="1394"/>
          <ac:cxnSpMkLst>
            <pc:docMk/>
            <pc:sldMk cId="3873655199" sldId="260"/>
            <ac:cxnSpMk id="16" creationId="{90EB1F78-0660-4F1A-B3B5-FA61A8923169}"/>
          </ac:cxnSpMkLst>
        </pc:cxnChg>
        <pc:cxnChg chg="add mod">
          <ac:chgData name="li xiaochen" userId="50b582a8adf77086" providerId="LiveId" clId="{1B4657C2-0E61-4547-8DF0-A286D33DD0EE}" dt="2023-08-10T14:13:20.965" v="1394"/>
          <ac:cxnSpMkLst>
            <pc:docMk/>
            <pc:sldMk cId="3873655199" sldId="260"/>
            <ac:cxnSpMk id="52" creationId="{C7A21587-0CE4-4F44-88A0-DCB6730D4F2A}"/>
          </ac:cxnSpMkLst>
        </pc:cxnChg>
        <pc:cxnChg chg="add mod">
          <ac:chgData name="li xiaochen" userId="50b582a8adf77086" providerId="LiveId" clId="{1B4657C2-0E61-4547-8DF0-A286D33DD0EE}" dt="2023-08-10T14:13:20.965" v="1394"/>
          <ac:cxnSpMkLst>
            <pc:docMk/>
            <pc:sldMk cId="3873655199" sldId="260"/>
            <ac:cxnSpMk id="53" creationId="{689EAA80-A7F5-4DCF-9F05-C7E7204E27CD}"/>
          </ac:cxnSpMkLst>
        </pc:cxnChg>
        <pc:cxnChg chg="add mod">
          <ac:chgData name="li xiaochen" userId="50b582a8adf77086" providerId="LiveId" clId="{1B4657C2-0E61-4547-8DF0-A286D33DD0EE}" dt="2023-08-10T14:13:20.965" v="1394"/>
          <ac:cxnSpMkLst>
            <pc:docMk/>
            <pc:sldMk cId="3873655199" sldId="260"/>
            <ac:cxnSpMk id="54" creationId="{8CC3DC2C-6A55-4BCA-8040-7D27676B2987}"/>
          </ac:cxnSpMkLst>
        </pc:cxnChg>
        <pc:cxnChg chg="add mod">
          <ac:chgData name="li xiaochen" userId="50b582a8adf77086" providerId="LiveId" clId="{1B4657C2-0E61-4547-8DF0-A286D33DD0EE}" dt="2023-08-10T14:13:20.965" v="1394"/>
          <ac:cxnSpMkLst>
            <pc:docMk/>
            <pc:sldMk cId="3873655199" sldId="260"/>
            <ac:cxnSpMk id="55" creationId="{533A9448-09EF-4563-B090-5FA4D9C73C76}"/>
          </ac:cxnSpMkLst>
        </pc:cxnChg>
        <pc:cxnChg chg="add mod">
          <ac:chgData name="li xiaochen" userId="50b582a8adf77086" providerId="LiveId" clId="{1B4657C2-0E61-4547-8DF0-A286D33DD0EE}" dt="2023-08-10T14:13:20.965" v="1394"/>
          <ac:cxnSpMkLst>
            <pc:docMk/>
            <pc:sldMk cId="3873655199" sldId="260"/>
            <ac:cxnSpMk id="56" creationId="{BFB7B9FC-13D3-4D20-9C75-E76EB2082751}"/>
          </ac:cxnSpMkLst>
        </pc:cxnChg>
        <pc:cxnChg chg="add mod">
          <ac:chgData name="li xiaochen" userId="50b582a8adf77086" providerId="LiveId" clId="{1B4657C2-0E61-4547-8DF0-A286D33DD0EE}" dt="2023-08-10T14:21:55.459" v="1561" actId="1037"/>
          <ac:cxnSpMkLst>
            <pc:docMk/>
            <pc:sldMk cId="3873655199" sldId="260"/>
            <ac:cxnSpMk id="59" creationId="{3DE241B0-64EC-7E2F-3E8B-15E663162637}"/>
          </ac:cxnSpMkLst>
        </pc:cxnChg>
      </pc:sldChg>
      <pc:sldChg chg="addSp delSp modSp new mod">
        <pc:chgData name="li xiaochen" userId="50b582a8adf77086" providerId="LiveId" clId="{1B4657C2-0E61-4547-8DF0-A286D33DD0EE}" dt="2023-08-10T14:52:31.786" v="1968" actId="255"/>
        <pc:sldMkLst>
          <pc:docMk/>
          <pc:sldMk cId="2540045081" sldId="261"/>
        </pc:sldMkLst>
        <pc:spChg chg="mod">
          <ac:chgData name="li xiaochen" userId="50b582a8adf77086" providerId="LiveId" clId="{1B4657C2-0E61-4547-8DF0-A286D33DD0EE}" dt="2023-08-10T14:52:31.786" v="1968" actId="255"/>
          <ac:spMkLst>
            <pc:docMk/>
            <pc:sldMk cId="2540045081" sldId="261"/>
            <ac:spMk id="2" creationId="{D23E6EEE-A743-C4C2-2CCC-8A72FE425AEE}"/>
          </ac:spMkLst>
        </pc:spChg>
        <pc:spChg chg="del">
          <ac:chgData name="li xiaochen" userId="50b582a8adf77086" providerId="LiveId" clId="{1B4657C2-0E61-4547-8DF0-A286D33DD0EE}" dt="2023-08-10T14:26:25.954" v="1639" actId="478"/>
          <ac:spMkLst>
            <pc:docMk/>
            <pc:sldMk cId="2540045081" sldId="261"/>
            <ac:spMk id="3" creationId="{33F74000-CB7A-9E9B-1D21-2F793303A0DA}"/>
          </ac:spMkLst>
        </pc:spChg>
        <pc:spChg chg="add mod">
          <ac:chgData name="li xiaochen" userId="50b582a8adf77086" providerId="LiveId" clId="{1B4657C2-0E61-4547-8DF0-A286D33DD0EE}" dt="2023-08-10T14:46:58.977" v="1929" actId="14100"/>
          <ac:spMkLst>
            <pc:docMk/>
            <pc:sldMk cId="2540045081" sldId="261"/>
            <ac:spMk id="5" creationId="{6AA2152A-30CC-61CF-FEF9-4E1DE9D70CBE}"/>
          </ac:spMkLst>
        </pc:spChg>
        <pc:spChg chg="add mod">
          <ac:chgData name="li xiaochen" userId="50b582a8adf77086" providerId="LiveId" clId="{1B4657C2-0E61-4547-8DF0-A286D33DD0EE}" dt="2023-08-10T14:47:10.224" v="1931" actId="1076"/>
          <ac:spMkLst>
            <pc:docMk/>
            <pc:sldMk cId="2540045081" sldId="261"/>
            <ac:spMk id="6" creationId="{74194523-8E51-89C5-8D62-75FA1A3D9B62}"/>
          </ac:spMkLst>
        </pc:spChg>
        <pc:picChg chg="add mod">
          <ac:chgData name="li xiaochen" userId="50b582a8adf77086" providerId="LiveId" clId="{1B4657C2-0E61-4547-8DF0-A286D33DD0EE}" dt="2023-08-10T14:39:57.735" v="1826" actId="1076"/>
          <ac:picMkLst>
            <pc:docMk/>
            <pc:sldMk cId="2540045081" sldId="261"/>
            <ac:picMk id="4" creationId="{FDDEE440-0F53-4C2D-AC06-38CCF4C7C762}"/>
          </ac:picMkLst>
        </pc:picChg>
      </pc:sldChg>
      <pc:sldChg chg="addSp delSp modSp new mod">
        <pc:chgData name="li xiaochen" userId="50b582a8adf77086" providerId="LiveId" clId="{1B4657C2-0E61-4547-8DF0-A286D33DD0EE}" dt="2023-08-10T16:47:29.447" v="2854" actId="1076"/>
        <pc:sldMkLst>
          <pc:docMk/>
          <pc:sldMk cId="3869987516" sldId="262"/>
        </pc:sldMkLst>
        <pc:spChg chg="mod">
          <ac:chgData name="li xiaochen" userId="50b582a8adf77086" providerId="LiveId" clId="{1B4657C2-0E61-4547-8DF0-A286D33DD0EE}" dt="2023-08-10T14:52:38.648" v="1969" actId="255"/>
          <ac:spMkLst>
            <pc:docMk/>
            <pc:sldMk cId="3869987516" sldId="262"/>
            <ac:spMk id="2" creationId="{BD816264-B5D3-B13C-FFE5-F726757FA3B3}"/>
          </ac:spMkLst>
        </pc:spChg>
        <pc:spChg chg="del">
          <ac:chgData name="li xiaochen" userId="50b582a8adf77086" providerId="LiveId" clId="{1B4657C2-0E61-4547-8DF0-A286D33DD0EE}" dt="2023-08-10T14:52:58.036" v="1970" actId="478"/>
          <ac:spMkLst>
            <pc:docMk/>
            <pc:sldMk cId="3869987516" sldId="262"/>
            <ac:spMk id="3" creationId="{7E91D4A0-C1C1-9E56-5BBE-E32AA5C973C2}"/>
          </ac:spMkLst>
        </pc:spChg>
        <pc:spChg chg="add mod">
          <ac:chgData name="li xiaochen" userId="50b582a8adf77086" providerId="LiveId" clId="{1B4657C2-0E61-4547-8DF0-A286D33DD0EE}" dt="2023-08-10T14:53:34.663" v="1994" actId="1076"/>
          <ac:spMkLst>
            <pc:docMk/>
            <pc:sldMk cId="3869987516" sldId="262"/>
            <ac:spMk id="4" creationId="{9C7F73D6-8776-03E1-A2EA-751EE8CEF04C}"/>
          </ac:spMkLst>
        </pc:spChg>
        <pc:spChg chg="add mod">
          <ac:chgData name="li xiaochen" userId="50b582a8adf77086" providerId="LiveId" clId="{1B4657C2-0E61-4547-8DF0-A286D33DD0EE}" dt="2023-08-10T16:47:26.513" v="2853" actId="1076"/>
          <ac:spMkLst>
            <pc:docMk/>
            <pc:sldMk cId="3869987516" sldId="262"/>
            <ac:spMk id="6" creationId="{933D9FDA-BC7B-4466-1729-FD6D55C4F35E}"/>
          </ac:spMkLst>
        </pc:spChg>
        <pc:spChg chg="add mod">
          <ac:chgData name="li xiaochen" userId="50b582a8adf77086" providerId="LiveId" clId="{1B4657C2-0E61-4547-8DF0-A286D33DD0EE}" dt="2023-08-10T16:47:29.447" v="2854" actId="1076"/>
          <ac:spMkLst>
            <pc:docMk/>
            <pc:sldMk cId="3869987516" sldId="262"/>
            <ac:spMk id="8" creationId="{83E2B88C-E0D0-A427-0A43-8EABD5B25F2E}"/>
          </ac:spMkLst>
        </pc:spChg>
        <pc:spChg chg="add mod">
          <ac:chgData name="li xiaochen" userId="50b582a8adf77086" providerId="LiveId" clId="{1B4657C2-0E61-4547-8DF0-A286D33DD0EE}" dt="2023-08-10T15:15:48.034" v="2079" actId="164"/>
          <ac:spMkLst>
            <pc:docMk/>
            <pc:sldMk cId="3869987516" sldId="262"/>
            <ac:spMk id="11" creationId="{0CEB77C6-F0B2-4798-02F3-12D8B9CC55DD}"/>
          </ac:spMkLst>
        </pc:spChg>
        <pc:spChg chg="add mod">
          <ac:chgData name="li xiaochen" userId="50b582a8adf77086" providerId="LiveId" clId="{1B4657C2-0E61-4547-8DF0-A286D33DD0EE}" dt="2023-08-10T15:15:48.034" v="2079" actId="164"/>
          <ac:spMkLst>
            <pc:docMk/>
            <pc:sldMk cId="3869987516" sldId="262"/>
            <ac:spMk id="12" creationId="{E5CC48BC-428B-5E3D-1BE2-34AC30E0538E}"/>
          </ac:spMkLst>
        </pc:spChg>
        <pc:spChg chg="add mod">
          <ac:chgData name="li xiaochen" userId="50b582a8adf77086" providerId="LiveId" clId="{1B4657C2-0E61-4547-8DF0-A286D33DD0EE}" dt="2023-08-10T15:15:48.034" v="2079" actId="164"/>
          <ac:spMkLst>
            <pc:docMk/>
            <pc:sldMk cId="3869987516" sldId="262"/>
            <ac:spMk id="13" creationId="{F7E40A5B-3190-0727-AD0A-9340CFF0F64D}"/>
          </ac:spMkLst>
        </pc:spChg>
        <pc:spChg chg="add del mod">
          <ac:chgData name="li xiaochen" userId="50b582a8adf77086" providerId="LiveId" clId="{1B4657C2-0E61-4547-8DF0-A286D33DD0EE}" dt="2023-08-10T15:29:40.054" v="2248" actId="478"/>
          <ac:spMkLst>
            <pc:docMk/>
            <pc:sldMk cId="3869987516" sldId="262"/>
            <ac:spMk id="17" creationId="{DF6B98F3-A365-536C-BC09-2910480C0882}"/>
          </ac:spMkLst>
        </pc:spChg>
        <pc:spChg chg="add mod">
          <ac:chgData name="li xiaochen" userId="50b582a8adf77086" providerId="LiveId" clId="{1B4657C2-0E61-4547-8DF0-A286D33DD0EE}" dt="2023-08-10T15:29:45.298" v="2249" actId="1076"/>
          <ac:spMkLst>
            <pc:docMk/>
            <pc:sldMk cId="3869987516" sldId="262"/>
            <ac:spMk id="21" creationId="{C64E3351-B9DF-CD37-52B8-A5B499FAE48F}"/>
          </ac:spMkLst>
        </pc:spChg>
        <pc:spChg chg="add mod">
          <ac:chgData name="li xiaochen" userId="50b582a8adf77086" providerId="LiveId" clId="{1B4657C2-0E61-4547-8DF0-A286D33DD0EE}" dt="2023-08-10T15:29:50.549" v="2250" actId="1076"/>
          <ac:spMkLst>
            <pc:docMk/>
            <pc:sldMk cId="3869987516" sldId="262"/>
            <ac:spMk id="22" creationId="{7FE32C9B-6BB2-1348-01FA-74BC040CA612}"/>
          </ac:spMkLst>
        </pc:spChg>
        <pc:spChg chg="add mod">
          <ac:chgData name="li xiaochen" userId="50b582a8adf77086" providerId="LiveId" clId="{1B4657C2-0E61-4547-8DF0-A286D33DD0EE}" dt="2023-08-10T15:30:39.867" v="2266" actId="207"/>
          <ac:spMkLst>
            <pc:docMk/>
            <pc:sldMk cId="3869987516" sldId="262"/>
            <ac:spMk id="23" creationId="{4373E571-ED3B-DA5D-38FA-4F945F049AA4}"/>
          </ac:spMkLst>
        </pc:spChg>
        <pc:grpChg chg="add mod">
          <ac:chgData name="li xiaochen" userId="50b582a8adf77086" providerId="LiveId" clId="{1B4657C2-0E61-4547-8DF0-A286D33DD0EE}" dt="2023-08-10T15:15:57.717" v="2082" actId="1076"/>
          <ac:grpSpMkLst>
            <pc:docMk/>
            <pc:sldMk cId="3869987516" sldId="262"/>
            <ac:grpSpMk id="16" creationId="{4D020B15-D8BD-755B-723A-131CD97E3E31}"/>
          </ac:grpSpMkLst>
        </pc:grpChg>
        <pc:picChg chg="add mod">
          <ac:chgData name="li xiaochen" userId="50b582a8adf77086" providerId="LiveId" clId="{1B4657C2-0E61-4547-8DF0-A286D33DD0EE}" dt="2023-08-10T14:54:08.810" v="1996" actId="1076"/>
          <ac:picMkLst>
            <pc:docMk/>
            <pc:sldMk cId="3869987516" sldId="262"/>
            <ac:picMk id="5" creationId="{241BFFD9-1E88-41E4-B8BD-8B97E9956FD5}"/>
          </ac:picMkLst>
        </pc:picChg>
        <pc:picChg chg="add mod">
          <ac:chgData name="li xiaochen" userId="50b582a8adf77086" providerId="LiveId" clId="{1B4657C2-0E61-4547-8DF0-A286D33DD0EE}" dt="2023-08-10T14:57:08.408" v="2003" actId="1076"/>
          <ac:picMkLst>
            <pc:docMk/>
            <pc:sldMk cId="3869987516" sldId="262"/>
            <ac:picMk id="7" creationId="{2F5E228F-F1DF-4691-9E93-4963D2EE69D8}"/>
          </ac:picMkLst>
        </pc:picChg>
        <pc:picChg chg="add mod">
          <ac:chgData name="li xiaochen" userId="50b582a8adf77086" providerId="LiveId" clId="{1B4657C2-0E61-4547-8DF0-A286D33DD0EE}" dt="2023-08-10T15:15:48.034" v="2079" actId="164"/>
          <ac:picMkLst>
            <pc:docMk/>
            <pc:sldMk cId="3869987516" sldId="262"/>
            <ac:picMk id="10" creationId="{76CD1D1E-2FC0-4853-47EF-79E1D2DEB477}"/>
          </ac:picMkLst>
        </pc:picChg>
        <pc:picChg chg="add mod modCrop">
          <ac:chgData name="li xiaochen" userId="50b582a8adf77086" providerId="LiveId" clId="{1B4657C2-0E61-4547-8DF0-A286D33DD0EE}" dt="2023-08-10T15:30:06.274" v="2257" actId="1076"/>
          <ac:picMkLst>
            <pc:docMk/>
            <pc:sldMk cId="3869987516" sldId="262"/>
            <ac:picMk id="19" creationId="{37013FA5-9A26-6022-04DC-B492CFFD3883}"/>
          </ac:picMkLst>
        </pc:picChg>
        <pc:picChg chg="add mod modCrop">
          <ac:chgData name="li xiaochen" userId="50b582a8adf77086" providerId="LiveId" clId="{1B4657C2-0E61-4547-8DF0-A286D33DD0EE}" dt="2023-08-10T15:29:57.418" v="2254" actId="14100"/>
          <ac:picMkLst>
            <pc:docMk/>
            <pc:sldMk cId="3869987516" sldId="262"/>
            <ac:picMk id="20" creationId="{B7B23841-4BC0-C119-C63D-E1F1D9FA1958}"/>
          </ac:picMkLst>
        </pc:picChg>
        <pc:cxnChg chg="add mod">
          <ac:chgData name="li xiaochen" userId="50b582a8adf77086" providerId="LiveId" clId="{1B4657C2-0E61-4547-8DF0-A286D33DD0EE}" dt="2023-08-10T15:15:48.034" v="2079" actId="164"/>
          <ac:cxnSpMkLst>
            <pc:docMk/>
            <pc:sldMk cId="3869987516" sldId="262"/>
            <ac:cxnSpMk id="15" creationId="{FB033334-2A65-E617-7148-625E4C46FB2D}"/>
          </ac:cxnSpMkLst>
        </pc:cxnChg>
      </pc:sldChg>
      <pc:sldChg chg="addSp delSp modSp new mod">
        <pc:chgData name="li xiaochen" userId="50b582a8adf77086" providerId="LiveId" clId="{1B4657C2-0E61-4547-8DF0-A286D33DD0EE}" dt="2023-08-10T16:35:41.071" v="2822" actId="1076"/>
        <pc:sldMkLst>
          <pc:docMk/>
          <pc:sldMk cId="325293947" sldId="263"/>
        </pc:sldMkLst>
        <pc:spChg chg="mod">
          <ac:chgData name="li xiaochen" userId="50b582a8adf77086" providerId="LiveId" clId="{1B4657C2-0E61-4547-8DF0-A286D33DD0EE}" dt="2023-08-10T16:00:17.723" v="2275" actId="255"/>
          <ac:spMkLst>
            <pc:docMk/>
            <pc:sldMk cId="325293947" sldId="263"/>
            <ac:spMk id="2" creationId="{67BCCC6E-0E0F-0E75-9B3D-5FB729CADB3F}"/>
          </ac:spMkLst>
        </pc:spChg>
        <pc:spChg chg="del mod">
          <ac:chgData name="li xiaochen" userId="50b582a8adf77086" providerId="LiveId" clId="{1B4657C2-0E61-4547-8DF0-A286D33DD0EE}" dt="2023-08-10T15:56:33.883" v="2274" actId="478"/>
          <ac:spMkLst>
            <pc:docMk/>
            <pc:sldMk cId="325293947" sldId="263"/>
            <ac:spMk id="3" creationId="{07845DD8-B9F4-B941-F89B-9C71FEDF0946}"/>
          </ac:spMkLst>
        </pc:spChg>
        <pc:spChg chg="add mod">
          <ac:chgData name="li xiaochen" userId="50b582a8adf77086" providerId="LiveId" clId="{1B4657C2-0E61-4547-8DF0-A286D33DD0EE}" dt="2023-08-10T16:32:55.194" v="2798" actId="1076"/>
          <ac:spMkLst>
            <pc:docMk/>
            <pc:sldMk cId="325293947" sldId="263"/>
            <ac:spMk id="4" creationId="{7169CE04-9056-4E20-127D-B34DAF29A23C}"/>
          </ac:spMkLst>
        </pc:spChg>
        <pc:spChg chg="add mod">
          <ac:chgData name="li xiaochen" userId="50b582a8adf77086" providerId="LiveId" clId="{1B4657C2-0E61-4547-8DF0-A286D33DD0EE}" dt="2023-08-10T16:35:21.681" v="2819" actId="1076"/>
          <ac:spMkLst>
            <pc:docMk/>
            <pc:sldMk cId="325293947" sldId="263"/>
            <ac:spMk id="5" creationId="{5725DC4D-F8FE-2A6A-FAE8-5EA300A95F93}"/>
          </ac:spMkLst>
        </pc:spChg>
        <pc:spChg chg="add mod">
          <ac:chgData name="li xiaochen" userId="50b582a8adf77086" providerId="LiveId" clId="{1B4657C2-0E61-4547-8DF0-A286D33DD0EE}" dt="2023-08-10T16:35:24.018" v="2820" actId="1076"/>
          <ac:spMkLst>
            <pc:docMk/>
            <pc:sldMk cId="325293947" sldId="263"/>
            <ac:spMk id="6" creationId="{A124E669-2E60-B32A-FB3D-120282455575}"/>
          </ac:spMkLst>
        </pc:spChg>
        <pc:spChg chg="add del">
          <ac:chgData name="li xiaochen" userId="50b582a8adf77086" providerId="LiveId" clId="{1B4657C2-0E61-4547-8DF0-A286D33DD0EE}" dt="2023-08-10T16:06:45.551" v="2333" actId="22"/>
          <ac:spMkLst>
            <pc:docMk/>
            <pc:sldMk cId="325293947" sldId="263"/>
            <ac:spMk id="8" creationId="{59D72B65-88A2-8076-348C-54B85B9AF812}"/>
          </ac:spMkLst>
        </pc:spChg>
        <pc:spChg chg="add mod">
          <ac:chgData name="li xiaochen" userId="50b582a8adf77086" providerId="LiveId" clId="{1B4657C2-0E61-4547-8DF0-A286D33DD0EE}" dt="2023-08-10T16:31:44.884" v="2795" actId="1037"/>
          <ac:spMkLst>
            <pc:docMk/>
            <pc:sldMk cId="325293947" sldId="263"/>
            <ac:spMk id="10" creationId="{5DEED6CE-1DFD-7E78-A425-CCE1E6AEA32F}"/>
          </ac:spMkLst>
        </pc:spChg>
        <pc:spChg chg="add mod">
          <ac:chgData name="li xiaochen" userId="50b582a8adf77086" providerId="LiveId" clId="{1B4657C2-0E61-4547-8DF0-A286D33DD0EE}" dt="2023-08-10T16:11:50.322" v="2520" actId="164"/>
          <ac:spMkLst>
            <pc:docMk/>
            <pc:sldMk cId="325293947" sldId="263"/>
            <ac:spMk id="14" creationId="{EF0EA985-2765-45B0-BB8B-CF9105151E0A}"/>
          </ac:spMkLst>
        </pc:spChg>
        <pc:spChg chg="add mod">
          <ac:chgData name="li xiaochen" userId="50b582a8adf77086" providerId="LiveId" clId="{1B4657C2-0E61-4547-8DF0-A286D33DD0EE}" dt="2023-08-10T16:11:50.322" v="2520" actId="164"/>
          <ac:spMkLst>
            <pc:docMk/>
            <pc:sldMk cId="325293947" sldId="263"/>
            <ac:spMk id="15" creationId="{6BC2BFDC-3C11-4915-91C3-714DEC72DCC6}"/>
          </ac:spMkLst>
        </pc:spChg>
        <pc:spChg chg="add mod">
          <ac:chgData name="li xiaochen" userId="50b582a8adf77086" providerId="LiveId" clId="{1B4657C2-0E61-4547-8DF0-A286D33DD0EE}" dt="2023-08-10T16:11:50.322" v="2520" actId="164"/>
          <ac:spMkLst>
            <pc:docMk/>
            <pc:sldMk cId="325293947" sldId="263"/>
            <ac:spMk id="16" creationId="{6590D0BD-810A-4EF2-9A8E-53ADF4D3ACCE}"/>
          </ac:spMkLst>
        </pc:spChg>
        <pc:spChg chg="add mod">
          <ac:chgData name="li xiaochen" userId="50b582a8adf77086" providerId="LiveId" clId="{1B4657C2-0E61-4547-8DF0-A286D33DD0EE}" dt="2023-08-10T16:11:50.322" v="2520" actId="164"/>
          <ac:spMkLst>
            <pc:docMk/>
            <pc:sldMk cId="325293947" sldId="263"/>
            <ac:spMk id="17" creationId="{BD650999-FC7E-496D-8F13-4A08902333B9}"/>
          </ac:spMkLst>
        </pc:spChg>
        <pc:spChg chg="add mod">
          <ac:chgData name="li xiaochen" userId="50b582a8adf77086" providerId="LiveId" clId="{1B4657C2-0E61-4547-8DF0-A286D33DD0EE}" dt="2023-08-10T16:11:50.322" v="2520" actId="164"/>
          <ac:spMkLst>
            <pc:docMk/>
            <pc:sldMk cId="325293947" sldId="263"/>
            <ac:spMk id="18" creationId="{CA375761-4509-4180-99DB-C2CD79810DF3}"/>
          </ac:spMkLst>
        </pc:spChg>
        <pc:spChg chg="add mod">
          <ac:chgData name="li xiaochen" userId="50b582a8adf77086" providerId="LiveId" clId="{1B4657C2-0E61-4547-8DF0-A286D33DD0EE}" dt="2023-08-10T16:11:50.322" v="2520" actId="164"/>
          <ac:spMkLst>
            <pc:docMk/>
            <pc:sldMk cId="325293947" sldId="263"/>
            <ac:spMk id="19" creationId="{89F98508-3EAB-4C40-9133-73E3A6502256}"/>
          </ac:spMkLst>
        </pc:spChg>
        <pc:spChg chg="add mod">
          <ac:chgData name="li xiaochen" userId="50b582a8adf77086" providerId="LiveId" clId="{1B4657C2-0E61-4547-8DF0-A286D33DD0EE}" dt="2023-08-10T16:11:50.322" v="2520" actId="164"/>
          <ac:spMkLst>
            <pc:docMk/>
            <pc:sldMk cId="325293947" sldId="263"/>
            <ac:spMk id="20" creationId="{B86E0F23-E401-4710-BC19-13D45FCDB32C}"/>
          </ac:spMkLst>
        </pc:spChg>
        <pc:spChg chg="add mod">
          <ac:chgData name="li xiaochen" userId="50b582a8adf77086" providerId="LiveId" clId="{1B4657C2-0E61-4547-8DF0-A286D33DD0EE}" dt="2023-08-10T16:11:50.322" v="2520" actId="164"/>
          <ac:spMkLst>
            <pc:docMk/>
            <pc:sldMk cId="325293947" sldId="263"/>
            <ac:spMk id="21" creationId="{D72438B8-BCBB-4733-A45D-E7AF8B5BDF2E}"/>
          </ac:spMkLst>
        </pc:spChg>
        <pc:spChg chg="add mod">
          <ac:chgData name="li xiaochen" userId="50b582a8adf77086" providerId="LiveId" clId="{1B4657C2-0E61-4547-8DF0-A286D33DD0EE}" dt="2023-08-10T16:11:50.322" v="2520" actId="164"/>
          <ac:spMkLst>
            <pc:docMk/>
            <pc:sldMk cId="325293947" sldId="263"/>
            <ac:spMk id="22" creationId="{18EC5A41-DC4E-46C2-869F-C47EBA9116B1}"/>
          </ac:spMkLst>
        </pc:spChg>
        <pc:spChg chg="add mod">
          <ac:chgData name="li xiaochen" userId="50b582a8adf77086" providerId="LiveId" clId="{1B4657C2-0E61-4547-8DF0-A286D33DD0EE}" dt="2023-08-10T16:11:50.322" v="2520" actId="164"/>
          <ac:spMkLst>
            <pc:docMk/>
            <pc:sldMk cId="325293947" sldId="263"/>
            <ac:spMk id="26" creationId="{A09C5874-81FB-4918-AAB7-F2842175BEEA}"/>
          </ac:spMkLst>
        </pc:spChg>
        <pc:spChg chg="add mod">
          <ac:chgData name="li xiaochen" userId="50b582a8adf77086" providerId="LiveId" clId="{1B4657C2-0E61-4547-8DF0-A286D33DD0EE}" dt="2023-08-10T16:11:50.322" v="2520" actId="164"/>
          <ac:spMkLst>
            <pc:docMk/>
            <pc:sldMk cId="325293947" sldId="263"/>
            <ac:spMk id="27" creationId="{871D9D54-0BBB-4616-A498-96B958B575E4}"/>
          </ac:spMkLst>
        </pc:spChg>
        <pc:spChg chg="add mod">
          <ac:chgData name="li xiaochen" userId="50b582a8adf77086" providerId="LiveId" clId="{1B4657C2-0E61-4547-8DF0-A286D33DD0EE}" dt="2023-08-10T16:09:46.695" v="2375"/>
          <ac:spMkLst>
            <pc:docMk/>
            <pc:sldMk cId="325293947" sldId="263"/>
            <ac:spMk id="29" creationId="{658E7DAC-A2CD-40C8-BC8C-254F6DFEE301}"/>
          </ac:spMkLst>
        </pc:spChg>
        <pc:spChg chg="add mod">
          <ac:chgData name="li xiaochen" userId="50b582a8adf77086" providerId="LiveId" clId="{1B4657C2-0E61-4547-8DF0-A286D33DD0EE}" dt="2023-08-10T16:09:46.695" v="2375"/>
          <ac:spMkLst>
            <pc:docMk/>
            <pc:sldMk cId="325293947" sldId="263"/>
            <ac:spMk id="30" creationId="{DDF9525E-9B03-4DFC-96D1-699275E86434}"/>
          </ac:spMkLst>
        </pc:spChg>
        <pc:spChg chg="add mod">
          <ac:chgData name="li xiaochen" userId="50b582a8adf77086" providerId="LiveId" clId="{1B4657C2-0E61-4547-8DF0-A286D33DD0EE}" dt="2023-08-10T16:09:46.695" v="2375"/>
          <ac:spMkLst>
            <pc:docMk/>
            <pc:sldMk cId="325293947" sldId="263"/>
            <ac:spMk id="31" creationId="{160C3875-73D8-4D35-ACFE-EEA19A951DAE}"/>
          </ac:spMkLst>
        </pc:spChg>
        <pc:spChg chg="add mod">
          <ac:chgData name="li xiaochen" userId="50b582a8adf77086" providerId="LiveId" clId="{1B4657C2-0E61-4547-8DF0-A286D33DD0EE}" dt="2023-08-10T16:09:46.695" v="2375"/>
          <ac:spMkLst>
            <pc:docMk/>
            <pc:sldMk cId="325293947" sldId="263"/>
            <ac:spMk id="32" creationId="{41377A5A-D7EB-4DBD-9745-D9F33A1EAFCB}"/>
          </ac:spMkLst>
        </pc:spChg>
        <pc:spChg chg="add mod">
          <ac:chgData name="li xiaochen" userId="50b582a8adf77086" providerId="LiveId" clId="{1B4657C2-0E61-4547-8DF0-A286D33DD0EE}" dt="2023-08-10T16:09:46.695" v="2375"/>
          <ac:spMkLst>
            <pc:docMk/>
            <pc:sldMk cId="325293947" sldId="263"/>
            <ac:spMk id="33" creationId="{B39B5C8A-5538-4380-884B-04F3436AF037}"/>
          </ac:spMkLst>
        </pc:spChg>
        <pc:spChg chg="add mod">
          <ac:chgData name="li xiaochen" userId="50b582a8adf77086" providerId="LiveId" clId="{1B4657C2-0E61-4547-8DF0-A286D33DD0EE}" dt="2023-08-10T16:09:46.695" v="2375"/>
          <ac:spMkLst>
            <pc:docMk/>
            <pc:sldMk cId="325293947" sldId="263"/>
            <ac:spMk id="34" creationId="{01BE6BBF-D4DF-439D-907B-9579511EE163}"/>
          </ac:spMkLst>
        </pc:spChg>
        <pc:spChg chg="add mod">
          <ac:chgData name="li xiaochen" userId="50b582a8adf77086" providerId="LiveId" clId="{1B4657C2-0E61-4547-8DF0-A286D33DD0EE}" dt="2023-08-10T16:09:46.695" v="2375"/>
          <ac:spMkLst>
            <pc:docMk/>
            <pc:sldMk cId="325293947" sldId="263"/>
            <ac:spMk id="35" creationId="{67D5CB23-C888-4460-A0D6-857A771E94E8}"/>
          </ac:spMkLst>
        </pc:spChg>
        <pc:spChg chg="add mod">
          <ac:chgData name="li xiaochen" userId="50b582a8adf77086" providerId="LiveId" clId="{1B4657C2-0E61-4547-8DF0-A286D33DD0EE}" dt="2023-08-10T16:09:46.695" v="2375"/>
          <ac:spMkLst>
            <pc:docMk/>
            <pc:sldMk cId="325293947" sldId="263"/>
            <ac:spMk id="36" creationId="{F32D4B2B-C1CE-446F-B632-6589E86CC9D8}"/>
          </ac:spMkLst>
        </pc:spChg>
        <pc:spChg chg="add mod">
          <ac:chgData name="li xiaochen" userId="50b582a8adf77086" providerId="LiveId" clId="{1B4657C2-0E61-4547-8DF0-A286D33DD0EE}" dt="2023-08-10T16:09:46.695" v="2375"/>
          <ac:spMkLst>
            <pc:docMk/>
            <pc:sldMk cId="325293947" sldId="263"/>
            <ac:spMk id="37" creationId="{6BBC3344-A73C-4383-BED5-EB94EB369C78}"/>
          </ac:spMkLst>
        </pc:spChg>
        <pc:spChg chg="add del mod">
          <ac:chgData name="li xiaochen" userId="50b582a8adf77086" providerId="LiveId" clId="{1B4657C2-0E61-4547-8DF0-A286D33DD0EE}" dt="2023-08-10T16:11:08.384" v="2516" actId="478"/>
          <ac:spMkLst>
            <pc:docMk/>
            <pc:sldMk cId="325293947" sldId="263"/>
            <ac:spMk id="42" creationId="{B6E5B31C-74A9-438A-B453-55C80E1384A8}"/>
          </ac:spMkLst>
        </pc:spChg>
        <pc:spChg chg="add mod">
          <ac:chgData name="li xiaochen" userId="50b582a8adf77086" providerId="LiveId" clId="{1B4657C2-0E61-4547-8DF0-A286D33DD0EE}" dt="2023-08-10T16:34:40.173" v="2815" actId="1076"/>
          <ac:spMkLst>
            <pc:docMk/>
            <pc:sldMk cId="325293947" sldId="263"/>
            <ac:spMk id="45" creationId="{8FD4057D-ECBD-787F-6ED5-007A51D7E1A5}"/>
          </ac:spMkLst>
        </pc:spChg>
        <pc:spChg chg="add mod">
          <ac:chgData name="li xiaochen" userId="50b582a8adf77086" providerId="LiveId" clId="{1B4657C2-0E61-4547-8DF0-A286D33DD0EE}" dt="2023-08-10T16:33:06.074" v="2799" actId="1076"/>
          <ac:spMkLst>
            <pc:docMk/>
            <pc:sldMk cId="325293947" sldId="263"/>
            <ac:spMk id="49" creationId="{854E3BCB-BC8F-770A-6B54-6A77D1932E87}"/>
          </ac:spMkLst>
        </pc:spChg>
        <pc:spChg chg="add mod">
          <ac:chgData name="li xiaochen" userId="50b582a8adf77086" providerId="LiveId" clId="{1B4657C2-0E61-4547-8DF0-A286D33DD0EE}" dt="2023-08-10T16:31:44.884" v="2795" actId="1037"/>
          <ac:spMkLst>
            <pc:docMk/>
            <pc:sldMk cId="325293947" sldId="263"/>
            <ac:spMk id="50" creationId="{DBEDA96E-FED6-20BF-8F8A-6863C1CB6FB0}"/>
          </ac:spMkLst>
        </pc:spChg>
        <pc:spChg chg="add mod">
          <ac:chgData name="li xiaochen" userId="50b582a8adf77086" providerId="LiveId" clId="{1B4657C2-0E61-4547-8DF0-A286D33DD0EE}" dt="2023-08-10T16:31:44.884" v="2795" actId="1037"/>
          <ac:spMkLst>
            <pc:docMk/>
            <pc:sldMk cId="325293947" sldId="263"/>
            <ac:spMk id="51" creationId="{4C092A82-3AF2-0556-A1D3-B6F0CE8C187B}"/>
          </ac:spMkLst>
        </pc:spChg>
        <pc:spChg chg="add del mod">
          <ac:chgData name="li xiaochen" userId="50b582a8adf77086" providerId="LiveId" clId="{1B4657C2-0E61-4547-8DF0-A286D33DD0EE}" dt="2023-08-10T16:23:58.421" v="2665"/>
          <ac:spMkLst>
            <pc:docMk/>
            <pc:sldMk cId="325293947" sldId="263"/>
            <ac:spMk id="52" creationId="{00F74564-74DC-9A4E-DE19-9BEBED84C79D}"/>
          </ac:spMkLst>
        </pc:spChg>
        <pc:spChg chg="add mod">
          <ac:chgData name="li xiaochen" userId="50b582a8adf77086" providerId="LiveId" clId="{1B4657C2-0E61-4547-8DF0-A286D33DD0EE}" dt="2023-08-10T16:31:44.884" v="2795" actId="1037"/>
          <ac:spMkLst>
            <pc:docMk/>
            <pc:sldMk cId="325293947" sldId="263"/>
            <ac:spMk id="54" creationId="{42B266C2-11D0-57D3-9853-1801F49075E2}"/>
          </ac:spMkLst>
        </pc:spChg>
        <pc:spChg chg="add mod">
          <ac:chgData name="li xiaochen" userId="50b582a8adf77086" providerId="LiveId" clId="{1B4657C2-0E61-4547-8DF0-A286D33DD0EE}" dt="2023-08-10T16:31:50.685" v="2796" actId="14100"/>
          <ac:spMkLst>
            <pc:docMk/>
            <pc:sldMk cId="325293947" sldId="263"/>
            <ac:spMk id="55" creationId="{1C1A0220-B7D9-3028-5EFA-E5720CB54849}"/>
          </ac:spMkLst>
        </pc:spChg>
        <pc:spChg chg="add mod">
          <ac:chgData name="li xiaochen" userId="50b582a8adf77086" providerId="LiveId" clId="{1B4657C2-0E61-4547-8DF0-A286D33DD0EE}" dt="2023-08-10T16:35:05.987" v="2818" actId="2085"/>
          <ac:spMkLst>
            <pc:docMk/>
            <pc:sldMk cId="325293947" sldId="263"/>
            <ac:spMk id="56" creationId="{521F5409-C26C-51BF-B999-88BCCF2C585D}"/>
          </ac:spMkLst>
        </pc:spChg>
        <pc:grpChg chg="add mod">
          <ac:chgData name="li xiaochen" userId="50b582a8adf77086" providerId="LiveId" clId="{1B4657C2-0E61-4547-8DF0-A286D33DD0EE}" dt="2023-08-10T16:11:50.322" v="2520" actId="164"/>
          <ac:grpSpMkLst>
            <pc:docMk/>
            <pc:sldMk cId="325293947" sldId="263"/>
            <ac:grpSpMk id="13" creationId="{236E10EA-FCE1-492C-8893-17CA86627BEE}"/>
          </ac:grpSpMkLst>
        </pc:grpChg>
        <pc:grpChg chg="add mod">
          <ac:chgData name="li xiaochen" userId="50b582a8adf77086" providerId="LiveId" clId="{1B4657C2-0E61-4547-8DF0-A286D33DD0EE}" dt="2023-08-10T16:31:44.884" v="2795" actId="1037"/>
          <ac:grpSpMkLst>
            <pc:docMk/>
            <pc:sldMk cId="325293947" sldId="263"/>
            <ac:grpSpMk id="43" creationId="{5F012AC3-8ED6-B0DE-C5D3-77E423E2CBEA}"/>
          </ac:grpSpMkLst>
        </pc:grpChg>
        <pc:picChg chg="add del mod">
          <ac:chgData name="li xiaochen" userId="50b582a8adf77086" providerId="LiveId" clId="{1B4657C2-0E61-4547-8DF0-A286D33DD0EE}" dt="2023-08-10T16:08:05.468" v="2348" actId="478"/>
          <ac:picMkLst>
            <pc:docMk/>
            <pc:sldMk cId="325293947" sldId="263"/>
            <ac:picMk id="11" creationId="{CC921FF2-5087-4466-8896-C4977B58407A}"/>
          </ac:picMkLst>
        </pc:picChg>
        <pc:picChg chg="add del mod modCrop">
          <ac:chgData name="li xiaochen" userId="50b582a8adf77086" providerId="LiveId" clId="{1B4657C2-0E61-4547-8DF0-A286D33DD0EE}" dt="2023-08-10T16:12:40.016" v="2533" actId="478"/>
          <ac:picMkLst>
            <pc:docMk/>
            <pc:sldMk cId="325293947" sldId="263"/>
            <ac:picMk id="12" creationId="{CC921FF2-5087-4466-8896-C4977B58407A}"/>
          </ac:picMkLst>
        </pc:picChg>
        <pc:picChg chg="add mod">
          <ac:chgData name="li xiaochen" userId="50b582a8adf77086" providerId="LiveId" clId="{1B4657C2-0E61-4547-8DF0-A286D33DD0EE}" dt="2023-08-10T16:11:50.322" v="2520" actId="164"/>
          <ac:picMkLst>
            <pc:docMk/>
            <pc:sldMk cId="325293947" sldId="263"/>
            <ac:picMk id="23" creationId="{4552E01C-F5B2-4255-9D3B-8B8DA2545932}"/>
          </ac:picMkLst>
        </pc:picChg>
        <pc:picChg chg="add mod">
          <ac:chgData name="li xiaochen" userId="50b582a8adf77086" providerId="LiveId" clId="{1B4657C2-0E61-4547-8DF0-A286D33DD0EE}" dt="2023-08-10T16:11:50.322" v="2520" actId="164"/>
          <ac:picMkLst>
            <pc:docMk/>
            <pc:sldMk cId="325293947" sldId="263"/>
            <ac:picMk id="24" creationId="{E81163CD-F397-43E1-B7D2-AA2C69DD7E88}"/>
          </ac:picMkLst>
        </pc:picChg>
        <pc:picChg chg="add mod">
          <ac:chgData name="li xiaochen" userId="50b582a8adf77086" providerId="LiveId" clId="{1B4657C2-0E61-4547-8DF0-A286D33DD0EE}" dt="2023-08-10T16:11:50.322" v="2520" actId="164"/>
          <ac:picMkLst>
            <pc:docMk/>
            <pc:sldMk cId="325293947" sldId="263"/>
            <ac:picMk id="25" creationId="{FED9A528-0D7C-4D25-9460-4AD9217701D4}"/>
          </ac:picMkLst>
        </pc:picChg>
        <pc:picChg chg="add mod">
          <ac:chgData name="li xiaochen" userId="50b582a8adf77086" providerId="LiveId" clId="{1B4657C2-0E61-4547-8DF0-A286D33DD0EE}" dt="2023-08-10T16:34:36.640" v="2814" actId="1076"/>
          <ac:picMkLst>
            <pc:docMk/>
            <pc:sldMk cId="325293947" sldId="263"/>
            <ac:picMk id="40" creationId="{AA9EB118-0DA0-44C5-92C0-9252C2C34BF1}"/>
          </ac:picMkLst>
        </pc:picChg>
        <pc:picChg chg="add mod">
          <ac:chgData name="li xiaochen" userId="50b582a8adf77086" providerId="LiveId" clId="{1B4657C2-0E61-4547-8DF0-A286D33DD0EE}" dt="2023-08-10T16:34:14.344" v="2813" actId="1076"/>
          <ac:picMkLst>
            <pc:docMk/>
            <pc:sldMk cId="325293947" sldId="263"/>
            <ac:picMk id="41" creationId="{801D94C3-F0CA-4710-B80E-F13975F6C853}"/>
          </ac:picMkLst>
        </pc:picChg>
        <pc:picChg chg="add mod modCrop">
          <ac:chgData name="li xiaochen" userId="50b582a8adf77086" providerId="LiveId" clId="{1B4657C2-0E61-4547-8DF0-A286D33DD0EE}" dt="2023-08-10T16:31:44.884" v="2795" actId="1037"/>
          <ac:picMkLst>
            <pc:docMk/>
            <pc:sldMk cId="325293947" sldId="263"/>
            <ac:picMk id="44" creationId="{CC921FF2-5087-4466-8896-C4977B58407A}"/>
          </ac:picMkLst>
        </pc:picChg>
        <pc:picChg chg="add mod">
          <ac:chgData name="li xiaochen" userId="50b582a8adf77086" providerId="LiveId" clId="{1B4657C2-0E61-4547-8DF0-A286D33DD0EE}" dt="2023-08-10T16:35:41.071" v="2822" actId="1076"/>
          <ac:picMkLst>
            <pc:docMk/>
            <pc:sldMk cId="325293947" sldId="263"/>
            <ac:picMk id="53" creationId="{712DC2B4-1936-441A-B886-6FD86C0C0071}"/>
          </ac:picMkLst>
        </pc:picChg>
        <pc:cxnChg chg="add mod">
          <ac:chgData name="li xiaochen" userId="50b582a8adf77086" providerId="LiveId" clId="{1B4657C2-0E61-4547-8DF0-A286D33DD0EE}" dt="2023-08-10T16:09:46.695" v="2375"/>
          <ac:cxnSpMkLst>
            <pc:docMk/>
            <pc:sldMk cId="325293947" sldId="263"/>
            <ac:cxnSpMk id="28" creationId="{01877E9B-97EC-4141-AC00-01FD68850DB6}"/>
          </ac:cxnSpMkLst>
        </pc:cxnChg>
        <pc:cxnChg chg="add mod">
          <ac:chgData name="li xiaochen" userId="50b582a8adf77086" providerId="LiveId" clId="{1B4657C2-0E61-4547-8DF0-A286D33DD0EE}" dt="2023-08-10T16:09:46.695" v="2375"/>
          <ac:cxnSpMkLst>
            <pc:docMk/>
            <pc:sldMk cId="325293947" sldId="263"/>
            <ac:cxnSpMk id="38" creationId="{AA0CB7D5-7929-4CB4-A71C-11A689085EE9}"/>
          </ac:cxnSpMkLst>
        </pc:cxnChg>
        <pc:cxnChg chg="add mod">
          <ac:chgData name="li xiaochen" userId="50b582a8adf77086" providerId="LiveId" clId="{1B4657C2-0E61-4547-8DF0-A286D33DD0EE}" dt="2023-08-10T16:09:46.695" v="2375"/>
          <ac:cxnSpMkLst>
            <pc:docMk/>
            <pc:sldMk cId="325293947" sldId="263"/>
            <ac:cxnSpMk id="39" creationId="{2ADDB6ED-DC82-4CCE-AE5C-31351EF81F4F}"/>
          </ac:cxnSpMkLst>
        </pc:cxnChg>
        <pc:cxnChg chg="add mod">
          <ac:chgData name="li xiaochen" userId="50b582a8adf77086" providerId="LiveId" clId="{1B4657C2-0E61-4547-8DF0-A286D33DD0EE}" dt="2023-08-10T16:31:44.884" v="2795" actId="1037"/>
          <ac:cxnSpMkLst>
            <pc:docMk/>
            <pc:sldMk cId="325293947" sldId="263"/>
            <ac:cxnSpMk id="47" creationId="{4C743623-BF51-8E62-320C-199A88C5662A}"/>
          </ac:cxnSpMkLst>
        </pc:cxnChg>
        <pc:cxnChg chg="add mod">
          <ac:chgData name="li xiaochen" userId="50b582a8adf77086" providerId="LiveId" clId="{1B4657C2-0E61-4547-8DF0-A286D33DD0EE}" dt="2023-08-10T16:31:44.884" v="2795" actId="1037"/>
          <ac:cxnSpMkLst>
            <pc:docMk/>
            <pc:sldMk cId="325293947" sldId="263"/>
            <ac:cxnSpMk id="48" creationId="{1801C9E0-9F04-0E2D-E422-B359CE44428B}"/>
          </ac:cxnSpMkLst>
        </pc:cxnChg>
      </pc:sldChg>
      <pc:sldChg chg="addSp delSp modSp new mod">
        <pc:chgData name="li xiaochen" userId="50b582a8adf77086" providerId="LiveId" clId="{1B4657C2-0E61-4547-8DF0-A286D33DD0EE}" dt="2023-08-10T17:10:59.059" v="3216" actId="20577"/>
        <pc:sldMkLst>
          <pc:docMk/>
          <pc:sldMk cId="283834061" sldId="264"/>
        </pc:sldMkLst>
        <pc:spChg chg="mod">
          <ac:chgData name="li xiaochen" userId="50b582a8adf77086" providerId="LiveId" clId="{1B4657C2-0E61-4547-8DF0-A286D33DD0EE}" dt="2023-08-10T16:41:48.217" v="2847" actId="20577"/>
          <ac:spMkLst>
            <pc:docMk/>
            <pc:sldMk cId="283834061" sldId="264"/>
            <ac:spMk id="2" creationId="{8AFDBFC2-F481-15EE-E3BF-D34E37F05E9A}"/>
          </ac:spMkLst>
        </pc:spChg>
        <pc:spChg chg="del">
          <ac:chgData name="li xiaochen" userId="50b582a8adf77086" providerId="LiveId" clId="{1B4657C2-0E61-4547-8DF0-A286D33DD0EE}" dt="2023-08-10T16:38:29.048" v="2840" actId="478"/>
          <ac:spMkLst>
            <pc:docMk/>
            <pc:sldMk cId="283834061" sldId="264"/>
            <ac:spMk id="3" creationId="{B5F830DF-D81D-B4CE-2B92-5D0104F948C5}"/>
          </ac:spMkLst>
        </pc:spChg>
        <pc:spChg chg="add mod ord">
          <ac:chgData name="li xiaochen" userId="50b582a8adf77086" providerId="LiveId" clId="{1B4657C2-0E61-4547-8DF0-A286D33DD0EE}" dt="2023-08-10T16:48:28.036" v="2868" actId="1076"/>
          <ac:spMkLst>
            <pc:docMk/>
            <pc:sldMk cId="283834061" sldId="264"/>
            <ac:spMk id="4" creationId="{041F48F6-D776-20AD-0D98-2FC53931724A}"/>
          </ac:spMkLst>
        </pc:spChg>
        <pc:spChg chg="add mod">
          <ac:chgData name="li xiaochen" userId="50b582a8adf77086" providerId="LiveId" clId="{1B4657C2-0E61-4547-8DF0-A286D33DD0EE}" dt="2023-08-10T16:51:54.903" v="3038" actId="20577"/>
          <ac:spMkLst>
            <pc:docMk/>
            <pc:sldMk cId="283834061" sldId="264"/>
            <ac:spMk id="6" creationId="{E64A4140-61A4-2CFA-EBBC-D5B9FE9E8CCE}"/>
          </ac:spMkLst>
        </pc:spChg>
        <pc:spChg chg="add del mod">
          <ac:chgData name="li xiaochen" userId="50b582a8adf77086" providerId="LiveId" clId="{1B4657C2-0E61-4547-8DF0-A286D33DD0EE}" dt="2023-08-10T16:51:44.637" v="3034" actId="478"/>
          <ac:spMkLst>
            <pc:docMk/>
            <pc:sldMk cId="283834061" sldId="264"/>
            <ac:spMk id="7" creationId="{FC6F6C6A-E672-E0AE-35C2-C9417D971AAE}"/>
          </ac:spMkLst>
        </pc:spChg>
        <pc:spChg chg="add mod">
          <ac:chgData name="li xiaochen" userId="50b582a8adf77086" providerId="LiveId" clId="{1B4657C2-0E61-4547-8DF0-A286D33DD0EE}" dt="2023-08-10T16:57:04.523" v="3155" actId="1076"/>
          <ac:spMkLst>
            <pc:docMk/>
            <pc:sldMk cId="283834061" sldId="264"/>
            <ac:spMk id="8" creationId="{1F2098FD-A874-8514-9A38-FFF49DEF2013}"/>
          </ac:spMkLst>
        </pc:spChg>
        <pc:spChg chg="add mod">
          <ac:chgData name="li xiaochen" userId="50b582a8adf77086" providerId="LiveId" clId="{1B4657C2-0E61-4547-8DF0-A286D33DD0EE}" dt="2023-08-10T17:10:52.205" v="3212" actId="1076"/>
          <ac:spMkLst>
            <pc:docMk/>
            <pc:sldMk cId="283834061" sldId="264"/>
            <ac:spMk id="21" creationId="{1FC91159-84F4-79BE-ECB7-0FF5E413D1FE}"/>
          </ac:spMkLst>
        </pc:spChg>
        <pc:spChg chg="add mod">
          <ac:chgData name="li xiaochen" userId="50b582a8adf77086" providerId="LiveId" clId="{1B4657C2-0E61-4547-8DF0-A286D33DD0EE}" dt="2023-08-10T17:10:59.059" v="3216" actId="20577"/>
          <ac:spMkLst>
            <pc:docMk/>
            <pc:sldMk cId="283834061" sldId="264"/>
            <ac:spMk id="22" creationId="{E3D9F070-0875-B0FF-4960-13F881E7CE37}"/>
          </ac:spMkLst>
        </pc:spChg>
        <pc:grpChg chg="add mod">
          <ac:chgData name="li xiaochen" userId="50b582a8adf77086" providerId="LiveId" clId="{1B4657C2-0E61-4547-8DF0-A286D33DD0EE}" dt="2023-08-10T17:10:24.658" v="3207" actId="164"/>
          <ac:grpSpMkLst>
            <pc:docMk/>
            <pc:sldMk cId="283834061" sldId="264"/>
            <ac:grpSpMk id="15" creationId="{B868E1ED-3D99-9420-5EDE-02428A1C14E7}"/>
          </ac:grpSpMkLst>
        </pc:grpChg>
        <pc:grpChg chg="add mod">
          <ac:chgData name="li xiaochen" userId="50b582a8adf77086" providerId="LiveId" clId="{1B4657C2-0E61-4547-8DF0-A286D33DD0EE}" dt="2023-08-10T17:10:24.658" v="3207" actId="164"/>
          <ac:grpSpMkLst>
            <pc:docMk/>
            <pc:sldMk cId="283834061" sldId="264"/>
            <ac:grpSpMk id="20" creationId="{C705DEC9-768E-9EDF-5237-84B9AC93D6B9}"/>
          </ac:grpSpMkLst>
        </pc:grpChg>
        <pc:picChg chg="add mod">
          <ac:chgData name="li xiaochen" userId="50b582a8adf77086" providerId="LiveId" clId="{1B4657C2-0E61-4547-8DF0-A286D33DD0EE}" dt="2023-08-10T16:48:15.841" v="2865" actId="1076"/>
          <ac:picMkLst>
            <pc:docMk/>
            <pc:sldMk cId="283834061" sldId="264"/>
            <ac:picMk id="5" creationId="{655005DC-420B-4B52-B09E-1986BBB89AB0}"/>
          </ac:picMkLst>
        </pc:picChg>
        <pc:picChg chg="add mod modCrop">
          <ac:chgData name="li xiaochen" userId="50b582a8adf77086" providerId="LiveId" clId="{1B4657C2-0E61-4547-8DF0-A286D33DD0EE}" dt="2023-08-10T17:08:55.826" v="3199" actId="164"/>
          <ac:picMkLst>
            <pc:docMk/>
            <pc:sldMk cId="283834061" sldId="264"/>
            <ac:picMk id="10" creationId="{A55F1955-640B-B2CC-0526-930ABDF010FE}"/>
          </ac:picMkLst>
        </pc:picChg>
        <pc:picChg chg="add mod modCrop">
          <ac:chgData name="li xiaochen" userId="50b582a8adf77086" providerId="LiveId" clId="{1B4657C2-0E61-4547-8DF0-A286D33DD0EE}" dt="2023-08-10T17:08:55.826" v="3199" actId="164"/>
          <ac:picMkLst>
            <pc:docMk/>
            <pc:sldMk cId="283834061" sldId="264"/>
            <ac:picMk id="12" creationId="{00642F1A-C16C-8325-27D3-3E389579CF15}"/>
          </ac:picMkLst>
        </pc:picChg>
        <pc:picChg chg="add mod modCrop">
          <ac:chgData name="li xiaochen" userId="50b582a8adf77086" providerId="LiveId" clId="{1B4657C2-0E61-4547-8DF0-A286D33DD0EE}" dt="2023-08-10T17:08:55.826" v="3199" actId="164"/>
          <ac:picMkLst>
            <pc:docMk/>
            <pc:sldMk cId="283834061" sldId="264"/>
            <ac:picMk id="14" creationId="{B238E77B-E7F1-FF9A-C7E6-23E7993FD5F0}"/>
          </ac:picMkLst>
        </pc:picChg>
        <pc:cxnChg chg="add mod">
          <ac:chgData name="li xiaochen" userId="50b582a8adf77086" providerId="LiveId" clId="{1B4657C2-0E61-4547-8DF0-A286D33DD0EE}" dt="2023-08-10T17:10:24.658" v="3207" actId="164"/>
          <ac:cxnSpMkLst>
            <pc:docMk/>
            <pc:sldMk cId="283834061" sldId="264"/>
            <ac:cxnSpMk id="17" creationId="{D459EBC9-4E34-4EE8-6625-CFCCBD9BCE24}"/>
          </ac:cxnSpMkLst>
        </pc:cxnChg>
        <pc:cxnChg chg="add mod">
          <ac:chgData name="li xiaochen" userId="50b582a8adf77086" providerId="LiveId" clId="{1B4657C2-0E61-4547-8DF0-A286D33DD0EE}" dt="2023-08-10T17:10:26.552" v="3208" actId="1037"/>
          <ac:cxnSpMkLst>
            <pc:docMk/>
            <pc:sldMk cId="283834061" sldId="264"/>
            <ac:cxnSpMk id="18" creationId="{458AD9BC-B9E1-8FC1-CD5C-710CEB693DAA}"/>
          </ac:cxnSpMkLst>
        </pc:cxnChg>
      </pc:sldChg>
      <pc:sldChg chg="addSp delSp modSp new mod">
        <pc:chgData name="li xiaochen" userId="50b582a8adf77086" providerId="LiveId" clId="{1B4657C2-0E61-4547-8DF0-A286D33DD0EE}" dt="2023-08-10T17:50:52.849" v="3567" actId="1076"/>
        <pc:sldMkLst>
          <pc:docMk/>
          <pc:sldMk cId="1005223087" sldId="265"/>
        </pc:sldMkLst>
        <pc:spChg chg="mod">
          <ac:chgData name="li xiaochen" userId="50b582a8adf77086" providerId="LiveId" clId="{1B4657C2-0E61-4547-8DF0-A286D33DD0EE}" dt="2023-08-10T17:23:18.679" v="3240" actId="255"/>
          <ac:spMkLst>
            <pc:docMk/>
            <pc:sldMk cId="1005223087" sldId="265"/>
            <ac:spMk id="2" creationId="{EF1F10BE-2072-A8D3-2EAA-F6541BA1468C}"/>
          </ac:spMkLst>
        </pc:spChg>
        <pc:spChg chg="del">
          <ac:chgData name="li xiaochen" userId="50b582a8adf77086" providerId="LiveId" clId="{1B4657C2-0E61-4547-8DF0-A286D33DD0EE}" dt="2023-08-10T17:28:59.634" v="3266" actId="478"/>
          <ac:spMkLst>
            <pc:docMk/>
            <pc:sldMk cId="1005223087" sldId="265"/>
            <ac:spMk id="3" creationId="{3FCA3D0B-3928-0FF4-F2CE-97F79A707BC1}"/>
          </ac:spMkLst>
        </pc:spChg>
        <pc:spChg chg="add mod">
          <ac:chgData name="li xiaochen" userId="50b582a8adf77086" providerId="LiveId" clId="{1B4657C2-0E61-4547-8DF0-A286D33DD0EE}" dt="2023-08-10T17:32:06.892" v="3291" actId="14100"/>
          <ac:spMkLst>
            <pc:docMk/>
            <pc:sldMk cId="1005223087" sldId="265"/>
            <ac:spMk id="4" creationId="{044F16D7-D059-25D7-92D5-457B9DADF9E4}"/>
          </ac:spMkLst>
        </pc:spChg>
        <pc:spChg chg="add mod">
          <ac:chgData name="li xiaochen" userId="50b582a8adf77086" providerId="LiveId" clId="{1B4657C2-0E61-4547-8DF0-A286D33DD0EE}" dt="2023-08-10T17:38:14.245" v="3409" actId="20577"/>
          <ac:spMkLst>
            <pc:docMk/>
            <pc:sldMk cId="1005223087" sldId="265"/>
            <ac:spMk id="6" creationId="{0D5B842A-64C1-533A-7332-F7F6D88850F7}"/>
          </ac:spMkLst>
        </pc:spChg>
        <pc:spChg chg="add mod">
          <ac:chgData name="li xiaochen" userId="50b582a8adf77086" providerId="LiveId" clId="{1B4657C2-0E61-4547-8DF0-A286D33DD0EE}" dt="2023-08-10T17:50:50.319" v="3566" actId="14100"/>
          <ac:spMkLst>
            <pc:docMk/>
            <pc:sldMk cId="1005223087" sldId="265"/>
            <ac:spMk id="9" creationId="{D6EAE792-78DB-952F-28B0-E7F8D4405D0F}"/>
          </ac:spMkLst>
        </pc:spChg>
        <pc:spChg chg="add del">
          <ac:chgData name="li xiaochen" userId="50b582a8adf77086" providerId="LiveId" clId="{1B4657C2-0E61-4547-8DF0-A286D33DD0EE}" dt="2023-08-10T17:42:48.339" v="3455" actId="22"/>
          <ac:spMkLst>
            <pc:docMk/>
            <pc:sldMk cId="1005223087" sldId="265"/>
            <ac:spMk id="11" creationId="{21A1AD48-AB46-F16F-E70C-09366E927BAC}"/>
          </ac:spMkLst>
        </pc:spChg>
        <pc:spChg chg="add del mod">
          <ac:chgData name="li xiaochen" userId="50b582a8adf77086" providerId="LiveId" clId="{1B4657C2-0E61-4547-8DF0-A286D33DD0EE}" dt="2023-08-10T17:49:57.019" v="3556" actId="478"/>
          <ac:spMkLst>
            <pc:docMk/>
            <pc:sldMk cId="1005223087" sldId="265"/>
            <ac:spMk id="13" creationId="{44065882-E002-4F4A-FC32-481DF928B0F4}"/>
          </ac:spMkLst>
        </pc:spChg>
        <pc:picChg chg="add mod">
          <ac:chgData name="li xiaochen" userId="50b582a8adf77086" providerId="LiveId" clId="{1B4657C2-0E61-4547-8DF0-A286D33DD0EE}" dt="2023-08-10T17:32:21.130" v="3295" actId="1076"/>
          <ac:picMkLst>
            <pc:docMk/>
            <pc:sldMk cId="1005223087" sldId="265"/>
            <ac:picMk id="5" creationId="{1212A260-ED3D-4357-9E35-1B17DBC10255}"/>
          </ac:picMkLst>
        </pc:picChg>
        <pc:picChg chg="add mod">
          <ac:chgData name="li xiaochen" userId="50b582a8adf77086" providerId="LiveId" clId="{1B4657C2-0E61-4547-8DF0-A286D33DD0EE}" dt="2023-08-10T17:50:37.502" v="3562" actId="1076"/>
          <ac:picMkLst>
            <pc:docMk/>
            <pc:sldMk cId="1005223087" sldId="265"/>
            <ac:picMk id="7" creationId="{ABA8FBE5-9D19-4144-99CE-55C4F0254852}"/>
          </ac:picMkLst>
        </pc:picChg>
        <pc:picChg chg="add del mod">
          <ac:chgData name="li xiaochen" userId="50b582a8adf77086" providerId="LiveId" clId="{1B4657C2-0E61-4547-8DF0-A286D33DD0EE}" dt="2023-08-10T17:49:35.802" v="3554" actId="478"/>
          <ac:picMkLst>
            <pc:docMk/>
            <pc:sldMk cId="1005223087" sldId="265"/>
            <ac:picMk id="15" creationId="{48DA84FF-A0D4-2095-442E-4AFD77852F4E}"/>
          </ac:picMkLst>
        </pc:picChg>
        <pc:picChg chg="add mod">
          <ac:chgData name="li xiaochen" userId="50b582a8adf77086" providerId="LiveId" clId="{1B4657C2-0E61-4547-8DF0-A286D33DD0EE}" dt="2023-08-10T17:50:52.849" v="3567" actId="1076"/>
          <ac:picMkLst>
            <pc:docMk/>
            <pc:sldMk cId="1005223087" sldId="265"/>
            <ac:picMk id="17" creationId="{6D31C27B-057B-7972-0F57-994F6B0B02D0}"/>
          </ac:picMkLst>
        </pc:picChg>
        <pc:picChg chg="add del mod">
          <ac:chgData name="li xiaochen" userId="50b582a8adf77086" providerId="LiveId" clId="{1B4657C2-0E61-4547-8DF0-A286D33DD0EE}" dt="2023-08-10T17:49:49.522" v="3555" actId="478"/>
          <ac:picMkLst>
            <pc:docMk/>
            <pc:sldMk cId="1005223087" sldId="265"/>
            <ac:picMk id="18" creationId="{5E9A7C40-CB0A-DD39-10D1-72101CA7CB0C}"/>
          </ac:picMkLst>
        </pc:picChg>
      </pc:sldChg>
      <pc:sldChg chg="addSp delSp modSp new mod">
        <pc:chgData name="li xiaochen" userId="50b582a8adf77086" providerId="LiveId" clId="{1B4657C2-0E61-4547-8DF0-A286D33DD0EE}" dt="2023-08-10T18:05:59.713" v="3861" actId="1076"/>
        <pc:sldMkLst>
          <pc:docMk/>
          <pc:sldMk cId="1060968656" sldId="266"/>
        </pc:sldMkLst>
        <pc:spChg chg="mod">
          <ac:chgData name="li xiaochen" userId="50b582a8adf77086" providerId="LiveId" clId="{1B4657C2-0E61-4547-8DF0-A286D33DD0EE}" dt="2023-08-10T17:23:40.864" v="3265" actId="255"/>
          <ac:spMkLst>
            <pc:docMk/>
            <pc:sldMk cId="1060968656" sldId="266"/>
            <ac:spMk id="2" creationId="{7E83941B-467C-AA35-BFE2-9A0DA86C36DE}"/>
          </ac:spMkLst>
        </pc:spChg>
        <pc:spChg chg="del">
          <ac:chgData name="li xiaochen" userId="50b582a8adf77086" providerId="LiveId" clId="{1B4657C2-0E61-4547-8DF0-A286D33DD0EE}" dt="2023-08-10T17:54:10.347" v="3568" actId="478"/>
          <ac:spMkLst>
            <pc:docMk/>
            <pc:sldMk cId="1060968656" sldId="266"/>
            <ac:spMk id="3" creationId="{5EFF7100-8CE3-DFAC-34B2-82EC7D222FB6}"/>
          </ac:spMkLst>
        </pc:spChg>
        <pc:spChg chg="add mod">
          <ac:chgData name="li xiaochen" userId="50b582a8adf77086" providerId="LiveId" clId="{1B4657C2-0E61-4547-8DF0-A286D33DD0EE}" dt="2023-08-10T18:02:38.974" v="3779" actId="20577"/>
          <ac:spMkLst>
            <pc:docMk/>
            <pc:sldMk cId="1060968656" sldId="266"/>
            <ac:spMk id="6" creationId="{083D07BB-7424-FE1D-ACE4-9AD83537DB60}"/>
          </ac:spMkLst>
        </pc:spChg>
        <pc:spChg chg="add del mod">
          <ac:chgData name="li xiaochen" userId="50b582a8adf77086" providerId="LiveId" clId="{1B4657C2-0E61-4547-8DF0-A286D33DD0EE}" dt="2023-08-10T18:01:26.933" v="3724" actId="478"/>
          <ac:spMkLst>
            <pc:docMk/>
            <pc:sldMk cId="1060968656" sldId="266"/>
            <ac:spMk id="7" creationId="{D42CD93F-304D-460B-13AF-24E6827C592C}"/>
          </ac:spMkLst>
        </pc:spChg>
        <pc:spChg chg="add mod">
          <ac:chgData name="li xiaochen" userId="50b582a8adf77086" providerId="LiveId" clId="{1B4657C2-0E61-4547-8DF0-A286D33DD0EE}" dt="2023-08-10T18:01:52.018" v="3732" actId="1076"/>
          <ac:spMkLst>
            <pc:docMk/>
            <pc:sldMk cId="1060968656" sldId="266"/>
            <ac:spMk id="10" creationId="{976147A5-4741-6EE5-BF1C-A97F3D6F07EB}"/>
          </ac:spMkLst>
        </pc:spChg>
        <pc:spChg chg="add mod">
          <ac:chgData name="li xiaochen" userId="50b582a8adf77086" providerId="LiveId" clId="{1B4657C2-0E61-4547-8DF0-A286D33DD0EE}" dt="2023-08-10T18:04:46.356" v="3796" actId="1582"/>
          <ac:spMkLst>
            <pc:docMk/>
            <pc:sldMk cId="1060968656" sldId="266"/>
            <ac:spMk id="13" creationId="{D29909E3-2EFB-D9FB-A633-FCD22BB53094}"/>
          </ac:spMkLst>
        </pc:spChg>
        <pc:spChg chg="add mod">
          <ac:chgData name="li xiaochen" userId="50b582a8adf77086" providerId="LiveId" clId="{1B4657C2-0E61-4547-8DF0-A286D33DD0EE}" dt="2023-08-10T18:05:54.718" v="3860" actId="1035"/>
          <ac:spMkLst>
            <pc:docMk/>
            <pc:sldMk cId="1060968656" sldId="266"/>
            <ac:spMk id="17" creationId="{D8CE4413-5D83-C4E3-8314-11BB7EFF4CD8}"/>
          </ac:spMkLst>
        </pc:spChg>
        <pc:grpChg chg="add mod">
          <ac:chgData name="li xiaochen" userId="50b582a8adf77086" providerId="LiveId" clId="{1B4657C2-0E61-4547-8DF0-A286D33DD0EE}" dt="2023-08-10T18:05:54.718" v="3860" actId="1035"/>
          <ac:grpSpMkLst>
            <pc:docMk/>
            <pc:sldMk cId="1060968656" sldId="266"/>
            <ac:grpSpMk id="14" creationId="{D1CB6BBD-642B-E800-E38A-D651165A671B}"/>
          </ac:grpSpMkLst>
        </pc:grpChg>
        <pc:picChg chg="add mod">
          <ac:chgData name="li xiaochen" userId="50b582a8adf77086" providerId="LiveId" clId="{1B4657C2-0E61-4547-8DF0-A286D33DD0EE}" dt="2023-08-10T18:05:59.713" v="3861" actId="1076"/>
          <ac:picMkLst>
            <pc:docMk/>
            <pc:sldMk cId="1060968656" sldId="266"/>
            <ac:picMk id="4" creationId="{C11EBC6E-0CEE-4A40-A829-B4B279C1B931}"/>
          </ac:picMkLst>
        </pc:picChg>
        <pc:picChg chg="add del mod">
          <ac:chgData name="li xiaochen" userId="50b582a8adf77086" providerId="LiveId" clId="{1B4657C2-0E61-4547-8DF0-A286D33DD0EE}" dt="2023-08-10T18:01:24.517" v="3723" actId="478"/>
          <ac:picMkLst>
            <pc:docMk/>
            <pc:sldMk cId="1060968656" sldId="266"/>
            <ac:picMk id="5" creationId="{284A822C-20E7-4D9E-BD5E-A8F2D98245B8}"/>
          </ac:picMkLst>
        </pc:picChg>
        <pc:picChg chg="add mod">
          <ac:chgData name="li xiaochen" userId="50b582a8adf77086" providerId="LiveId" clId="{1B4657C2-0E61-4547-8DF0-A286D33DD0EE}" dt="2023-08-10T18:05:54.718" v="3860" actId="1035"/>
          <ac:picMkLst>
            <pc:docMk/>
            <pc:sldMk cId="1060968656" sldId="266"/>
            <ac:picMk id="9" creationId="{E32F4DFB-A1AA-1C44-C681-1B430AE6DD10}"/>
          </ac:picMkLst>
        </pc:picChg>
        <pc:picChg chg="add mod">
          <ac:chgData name="li xiaochen" userId="50b582a8adf77086" providerId="LiveId" clId="{1B4657C2-0E61-4547-8DF0-A286D33DD0EE}" dt="2023-08-10T18:04:23.254" v="3790" actId="164"/>
          <ac:picMkLst>
            <pc:docMk/>
            <pc:sldMk cId="1060968656" sldId="266"/>
            <ac:picMk id="12" creationId="{F92998B4-F856-3FD8-4F41-44EFFD797984}"/>
          </ac:picMkLst>
        </pc:picChg>
        <pc:cxnChg chg="add mod">
          <ac:chgData name="li xiaochen" userId="50b582a8adf77086" providerId="LiveId" clId="{1B4657C2-0E61-4547-8DF0-A286D33DD0EE}" dt="2023-08-10T18:05:54.718" v="3860" actId="1035"/>
          <ac:cxnSpMkLst>
            <pc:docMk/>
            <pc:sldMk cId="1060968656" sldId="266"/>
            <ac:cxnSpMk id="16" creationId="{47E5C059-3676-B9B0-C432-5B42BF2DFA61}"/>
          </ac:cxnSpMkLst>
        </pc:cxnChg>
      </pc:sldChg>
      <pc:sldChg chg="addSp delSp modSp add mod">
        <pc:chgData name="li xiaochen" userId="50b582a8adf77086" providerId="LiveId" clId="{1B4657C2-0E61-4547-8DF0-A286D33DD0EE}" dt="2023-08-10T18:53:03.822" v="4314"/>
        <pc:sldMkLst>
          <pc:docMk/>
          <pc:sldMk cId="1518663399" sldId="267"/>
        </pc:sldMkLst>
        <pc:spChg chg="mod">
          <ac:chgData name="li xiaochen" userId="50b582a8adf77086" providerId="LiveId" clId="{1B4657C2-0E61-4547-8DF0-A286D33DD0EE}" dt="2023-08-10T18:52:59.397" v="4312"/>
          <ac:spMkLst>
            <pc:docMk/>
            <pc:sldMk cId="1518663399" sldId="267"/>
            <ac:spMk id="6" creationId="{083D07BB-7424-FE1D-ACE4-9AD83537DB60}"/>
          </ac:spMkLst>
        </pc:spChg>
        <pc:spChg chg="mod">
          <ac:chgData name="li xiaochen" userId="50b582a8adf77086" providerId="LiveId" clId="{1B4657C2-0E61-4547-8DF0-A286D33DD0EE}" dt="2023-08-10T18:53:03.822" v="4314"/>
          <ac:spMkLst>
            <pc:docMk/>
            <pc:sldMk cId="1518663399" sldId="267"/>
            <ac:spMk id="10" creationId="{976147A5-4741-6EE5-BF1C-A97F3D6F07EB}"/>
          </ac:spMkLst>
        </pc:spChg>
        <pc:spChg chg="del">
          <ac:chgData name="li xiaochen" userId="50b582a8adf77086" providerId="LiveId" clId="{1B4657C2-0E61-4547-8DF0-A286D33DD0EE}" dt="2023-08-10T18:06:22.224" v="3865" actId="478"/>
          <ac:spMkLst>
            <pc:docMk/>
            <pc:sldMk cId="1518663399" sldId="267"/>
            <ac:spMk id="17" creationId="{D8CE4413-5D83-C4E3-8314-11BB7EFF4CD8}"/>
          </ac:spMkLst>
        </pc:spChg>
        <pc:grpChg chg="del">
          <ac:chgData name="li xiaochen" userId="50b582a8adf77086" providerId="LiveId" clId="{1B4657C2-0E61-4547-8DF0-A286D33DD0EE}" dt="2023-08-10T18:06:22.224" v="3865" actId="478"/>
          <ac:grpSpMkLst>
            <pc:docMk/>
            <pc:sldMk cId="1518663399" sldId="267"/>
            <ac:grpSpMk id="14" creationId="{D1CB6BBD-642B-E800-E38A-D651165A671B}"/>
          </ac:grpSpMkLst>
        </pc:grpChg>
        <pc:picChg chg="add mod">
          <ac:chgData name="li xiaochen" userId="50b582a8adf77086" providerId="LiveId" clId="{1B4657C2-0E61-4547-8DF0-A286D33DD0EE}" dt="2023-08-10T18:10:51.508" v="3924" actId="1076"/>
          <ac:picMkLst>
            <pc:docMk/>
            <pc:sldMk cId="1518663399" sldId="267"/>
            <ac:picMk id="3" creationId="{284A822C-20E7-4D9E-BD5E-A8F2D98245B8}"/>
          </ac:picMkLst>
        </pc:picChg>
        <pc:picChg chg="del">
          <ac:chgData name="li xiaochen" userId="50b582a8adf77086" providerId="LiveId" clId="{1B4657C2-0E61-4547-8DF0-A286D33DD0EE}" dt="2023-08-10T18:06:22.224" v="3865" actId="478"/>
          <ac:picMkLst>
            <pc:docMk/>
            <pc:sldMk cId="1518663399" sldId="267"/>
            <ac:picMk id="4" creationId="{C11EBC6E-0CEE-4A40-A829-B4B279C1B931}"/>
          </ac:picMkLst>
        </pc:picChg>
        <pc:picChg chg="add mod">
          <ac:chgData name="li xiaochen" userId="50b582a8adf77086" providerId="LiveId" clId="{1B4657C2-0E61-4547-8DF0-A286D33DD0EE}" dt="2023-08-10T18:11:03.285" v="3928" actId="1076"/>
          <ac:picMkLst>
            <pc:docMk/>
            <pc:sldMk cId="1518663399" sldId="267"/>
            <ac:picMk id="5" creationId="{28708BA3-4618-4382-BF31-BA29007F92FE}"/>
          </ac:picMkLst>
        </pc:picChg>
        <pc:picChg chg="del">
          <ac:chgData name="li xiaochen" userId="50b582a8adf77086" providerId="LiveId" clId="{1B4657C2-0E61-4547-8DF0-A286D33DD0EE}" dt="2023-08-10T18:06:22.224" v="3865" actId="478"/>
          <ac:picMkLst>
            <pc:docMk/>
            <pc:sldMk cId="1518663399" sldId="267"/>
            <ac:picMk id="9" creationId="{E32F4DFB-A1AA-1C44-C681-1B430AE6DD10}"/>
          </ac:picMkLst>
        </pc:picChg>
        <pc:cxnChg chg="del">
          <ac:chgData name="li xiaochen" userId="50b582a8adf77086" providerId="LiveId" clId="{1B4657C2-0E61-4547-8DF0-A286D33DD0EE}" dt="2023-08-10T18:06:22.224" v="3865" actId="478"/>
          <ac:cxnSpMkLst>
            <pc:docMk/>
            <pc:sldMk cId="1518663399" sldId="267"/>
            <ac:cxnSpMk id="16" creationId="{47E5C059-3676-B9B0-C432-5B42BF2DFA61}"/>
          </ac:cxnSpMkLst>
        </pc:cxnChg>
      </pc:sldChg>
      <pc:sldChg chg="new del">
        <pc:chgData name="li xiaochen" userId="50b582a8adf77086" providerId="LiveId" clId="{1B4657C2-0E61-4547-8DF0-A286D33DD0EE}" dt="2023-08-10T18:06:10.145" v="3863" actId="47"/>
        <pc:sldMkLst>
          <pc:docMk/>
          <pc:sldMk cId="3087689053" sldId="267"/>
        </pc:sldMkLst>
      </pc:sldChg>
      <pc:sldChg chg="addSp delSp modSp add mod">
        <pc:chgData name="li xiaochen" userId="50b582a8adf77086" providerId="LiveId" clId="{1B4657C2-0E61-4547-8DF0-A286D33DD0EE}" dt="2023-08-10T18:52:37.471" v="4310" actId="20577"/>
        <pc:sldMkLst>
          <pc:docMk/>
          <pc:sldMk cId="630784666" sldId="268"/>
        </pc:sldMkLst>
        <pc:spChg chg="mod">
          <ac:chgData name="li xiaochen" userId="50b582a8adf77086" providerId="LiveId" clId="{1B4657C2-0E61-4547-8DF0-A286D33DD0EE}" dt="2023-08-10T18:52:37.471" v="4310" actId="20577"/>
          <ac:spMkLst>
            <pc:docMk/>
            <pc:sldMk cId="630784666" sldId="268"/>
            <ac:spMk id="6" creationId="{083D07BB-7424-FE1D-ACE4-9AD83537DB60}"/>
          </ac:spMkLst>
        </pc:spChg>
        <pc:spChg chg="mod">
          <ac:chgData name="li xiaochen" userId="50b582a8adf77086" providerId="LiveId" clId="{1B4657C2-0E61-4547-8DF0-A286D33DD0EE}" dt="2023-08-10T18:13:01.803" v="3991" actId="20577"/>
          <ac:spMkLst>
            <pc:docMk/>
            <pc:sldMk cId="630784666" sldId="268"/>
            <ac:spMk id="10" creationId="{976147A5-4741-6EE5-BF1C-A97F3D6F07EB}"/>
          </ac:spMkLst>
        </pc:spChg>
        <pc:picChg chg="del">
          <ac:chgData name="li xiaochen" userId="50b582a8adf77086" providerId="LiveId" clId="{1B4657C2-0E61-4547-8DF0-A286D33DD0EE}" dt="2023-08-10T18:11:12.208" v="3930" actId="478"/>
          <ac:picMkLst>
            <pc:docMk/>
            <pc:sldMk cId="630784666" sldId="268"/>
            <ac:picMk id="3" creationId="{284A822C-20E7-4D9E-BD5E-A8F2D98245B8}"/>
          </ac:picMkLst>
        </pc:picChg>
        <pc:picChg chg="add mod">
          <ac:chgData name="li xiaochen" userId="50b582a8adf77086" providerId="LiveId" clId="{1B4657C2-0E61-4547-8DF0-A286D33DD0EE}" dt="2023-08-10T18:12:46.867" v="3986" actId="1076"/>
          <ac:picMkLst>
            <pc:docMk/>
            <pc:sldMk cId="630784666" sldId="268"/>
            <ac:picMk id="4" creationId="{B9872945-EBF5-426D-AB46-94D49E910C01}"/>
          </ac:picMkLst>
        </pc:picChg>
        <pc:picChg chg="del">
          <ac:chgData name="li xiaochen" userId="50b582a8adf77086" providerId="LiveId" clId="{1B4657C2-0E61-4547-8DF0-A286D33DD0EE}" dt="2023-08-10T18:11:13.648" v="3931" actId="478"/>
          <ac:picMkLst>
            <pc:docMk/>
            <pc:sldMk cId="630784666" sldId="268"/>
            <ac:picMk id="5" creationId="{28708BA3-4618-4382-BF31-BA29007F92FE}"/>
          </ac:picMkLst>
        </pc:picChg>
        <pc:picChg chg="add mod">
          <ac:chgData name="li xiaochen" userId="50b582a8adf77086" providerId="LiveId" clId="{1B4657C2-0E61-4547-8DF0-A286D33DD0EE}" dt="2023-08-10T18:12:55.718" v="3988" actId="1076"/>
          <ac:picMkLst>
            <pc:docMk/>
            <pc:sldMk cId="630784666" sldId="268"/>
            <ac:picMk id="7" creationId="{125AEFA7-97DB-4A53-A8C1-B0383AD9ED7F}"/>
          </ac:picMkLst>
        </pc:picChg>
      </pc:sldChg>
      <pc:sldChg chg="modSp new mod">
        <pc:chgData name="li xiaochen" userId="50b582a8adf77086" providerId="LiveId" clId="{1B4657C2-0E61-4547-8DF0-A286D33DD0EE}" dt="2023-08-10T19:03:48.423" v="5079" actId="1076"/>
        <pc:sldMkLst>
          <pc:docMk/>
          <pc:sldMk cId="415718913" sldId="269"/>
        </pc:sldMkLst>
        <pc:spChg chg="mod">
          <ac:chgData name="li xiaochen" userId="50b582a8adf77086" providerId="LiveId" clId="{1B4657C2-0E61-4547-8DF0-A286D33DD0EE}" dt="2023-08-10T18:14:01.115" v="4003" actId="255"/>
          <ac:spMkLst>
            <pc:docMk/>
            <pc:sldMk cId="415718913" sldId="269"/>
            <ac:spMk id="2" creationId="{E227B469-3040-A67A-1CE7-57AA4065EF09}"/>
          </ac:spMkLst>
        </pc:spChg>
        <pc:spChg chg="mod">
          <ac:chgData name="li xiaochen" userId="50b582a8adf77086" providerId="LiveId" clId="{1B4657C2-0E61-4547-8DF0-A286D33DD0EE}" dt="2023-08-10T19:03:48.423" v="5079" actId="1076"/>
          <ac:spMkLst>
            <pc:docMk/>
            <pc:sldMk cId="415718913" sldId="269"/>
            <ac:spMk id="3" creationId="{D5ADB276-9793-0578-B5B7-F3999D05E438}"/>
          </ac:spMkLst>
        </pc:spChg>
      </pc:sldChg>
      <pc:sldChg chg="addSp delSp modSp new mod">
        <pc:chgData name="li xiaochen" userId="50b582a8adf77086" providerId="LiveId" clId="{1B4657C2-0E61-4547-8DF0-A286D33DD0EE}" dt="2023-08-10T19:08:13.711" v="5122" actId="20577"/>
        <pc:sldMkLst>
          <pc:docMk/>
          <pc:sldMk cId="1169003518" sldId="270"/>
        </pc:sldMkLst>
        <pc:spChg chg="del">
          <ac:chgData name="li xiaochen" userId="50b582a8adf77086" providerId="LiveId" clId="{1B4657C2-0E61-4547-8DF0-A286D33DD0EE}" dt="2023-08-10T19:07:10.320" v="5083" actId="478"/>
          <ac:spMkLst>
            <pc:docMk/>
            <pc:sldMk cId="1169003518" sldId="270"/>
            <ac:spMk id="2" creationId="{9863A62F-8D4C-3506-F199-F1A2885812B8}"/>
          </ac:spMkLst>
        </pc:spChg>
        <pc:spChg chg="mod">
          <ac:chgData name="li xiaochen" userId="50b582a8adf77086" providerId="LiveId" clId="{1B4657C2-0E61-4547-8DF0-A286D33DD0EE}" dt="2023-08-10T19:07:20.141" v="5087" actId="1076"/>
          <ac:spMkLst>
            <pc:docMk/>
            <pc:sldMk cId="1169003518" sldId="270"/>
            <ac:spMk id="3" creationId="{B798689A-9FB2-14FE-1C43-F5F62E573D15}"/>
          </ac:spMkLst>
        </pc:spChg>
        <pc:spChg chg="add mod">
          <ac:chgData name="li xiaochen" userId="50b582a8adf77086" providerId="LiveId" clId="{1B4657C2-0E61-4547-8DF0-A286D33DD0EE}" dt="2023-08-10T19:08:13.711" v="5122" actId="20577"/>
          <ac:spMkLst>
            <pc:docMk/>
            <pc:sldMk cId="1169003518" sldId="270"/>
            <ac:spMk id="5" creationId="{F33119C2-E825-2054-0FD8-9F740FF5489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2"/>
                </a:solidFill>
                <a:prstDash val="lgDash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Sheet1!#REF!</c:f>
            </c:numRef>
          </c:xVal>
          <c:yVal>
            <c:numRef>
              <c:f>Sheet1!$A$2:$A$20</c:f>
              <c:numCache>
                <c:formatCode>General</c:formatCode>
                <c:ptCount val="19"/>
                <c:pt idx="0">
                  <c:v>2</c:v>
                </c:pt>
                <c:pt idx="1">
                  <c:v>11</c:v>
                </c:pt>
                <c:pt idx="2">
                  <c:v>13</c:v>
                </c:pt>
                <c:pt idx="3">
                  <c:v>15</c:v>
                </c:pt>
                <c:pt idx="4">
                  <c:v>18</c:v>
                </c:pt>
                <c:pt idx="5">
                  <c:v>23</c:v>
                </c:pt>
                <c:pt idx="6">
                  <c:v>24</c:v>
                </c:pt>
                <c:pt idx="7">
                  <c:v>29</c:v>
                </c:pt>
                <c:pt idx="8">
                  <c:v>31</c:v>
                </c:pt>
                <c:pt idx="9">
                  <c:v>34</c:v>
                </c:pt>
                <c:pt idx="10">
                  <c:v>36</c:v>
                </c:pt>
                <c:pt idx="11">
                  <c:v>44</c:v>
                </c:pt>
                <c:pt idx="12">
                  <c:v>47</c:v>
                </c:pt>
                <c:pt idx="13">
                  <c:v>48</c:v>
                </c:pt>
                <c:pt idx="14">
                  <c:v>55</c:v>
                </c:pt>
                <c:pt idx="15">
                  <c:v>59</c:v>
                </c:pt>
                <c:pt idx="16">
                  <c:v>60</c:v>
                </c:pt>
                <c:pt idx="17">
                  <c:v>71</c:v>
                </c:pt>
                <c:pt idx="18">
                  <c:v>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FE9-3D40-83CA-C17663FCFC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8720687"/>
        <c:axId val="1758940095"/>
      </c:scatterChart>
      <c:valAx>
        <c:axId val="17587206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dirty="0"/>
                  <a:t>keys</a:t>
                </a:r>
                <a:endParaRPr lang="zh-CN" alt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one"/>
        <c:spPr>
          <a:noFill/>
          <a:ln w="1905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58940095"/>
        <c:crosses val="autoZero"/>
        <c:crossBetween val="midCat"/>
      </c:valAx>
      <c:valAx>
        <c:axId val="175894009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dirty="0"/>
                  <a:t>positions</a:t>
                </a:r>
                <a:endParaRPr lang="zh-CN" alt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one"/>
        <c:spPr>
          <a:noFill/>
          <a:ln w="1905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587206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8DA19-534F-6947-B2E7-FF30E444FCF7}" type="datetimeFigureOut">
              <a:rPr kumimoji="1" lang="zh-CN" altLang="en-US" smtClean="0"/>
              <a:t>2025/1/5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B319-4E54-284F-91CA-BB8C40B27A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0525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795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9545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67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005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7584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46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083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9330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listening.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B319-4E54-284F-91CA-BB8C40B27A63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6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6861A-7E6E-D89D-EE70-4CC48BDB1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91B92-53CC-3226-8522-DE8C46762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E36BBC-B1E5-733F-4FB5-5A68DC82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8B521F-35FF-5C86-9E3A-E324BB76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3227FA-B7AF-7970-B56E-CBB2BE7A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424D-D1E6-BE92-A5E7-6406C1D5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59A6EE-36A6-B3F8-4AD5-49D8D9DB5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F9B6C6-1A04-8FFB-6BE0-B4E0A24D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59347E-70AD-19C5-B324-AADE8F99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ADC08-DFD1-8584-A300-AAA43177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79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889D2B-A471-BDD5-91C6-E783E1E19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8A99FC-291D-03DC-8E60-919F028E5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DC146-72BE-876F-3C89-07A1AFEB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24709-646E-9BBB-FA7E-A63A42041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B6EA7-1CB0-D12E-9A47-9F5AD66D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79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25907-F7C9-558E-BB8B-EB947E75D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0C74E-8859-FEC4-15BA-5E8EB00F6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62DFD5-6C5F-4F11-8173-B4A1F3E5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CFBD1-C554-FA66-E20E-8F221D09C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50314-E0C2-56CD-141F-58019A33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29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9A8FF-FD5D-4DDE-494B-EC1ED47E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4CD32F-9632-07F6-8624-B3E96AB1E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8519FA-1E7C-BF6B-D0C9-18DA1A9B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B8A277-2496-D133-9723-B45F3726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96300A-5008-4F7F-C11E-7EF279E7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2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02902-C76D-5CA2-C750-F2322E5F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255BE-DA4B-D09E-75EC-11C0D7E64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CA222F-CE1D-F565-D507-71FE4B738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1DB552-AC93-476C-D658-8A22FC1AA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91095-C0D6-EC98-0039-43263E1D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B5BD6E-1B9F-0123-BF35-B5B90FF5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90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6BD45-DD3A-B5DB-4494-AFD52A16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287D34-3A5B-0CED-2F71-49E873926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65F491-2EB3-EAA8-9B6A-30273E9E7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BAC08D-9DB7-69AC-68C8-FF61DD549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93D5B7-2F48-83DF-62C2-C582E4F1B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8ECD65-3C0B-1C1F-34FE-CAC9D00E4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7A0795-897D-4EC9-E591-944604A56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F47848-D989-A7AE-4112-BF8088DF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7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9AF28-8042-E6BA-8C44-BADBBD106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CA9B56-A33E-6FED-A2C5-611D7F3E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7D79BF-1A25-2F7F-7047-F3C79CEA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532D3C-4DA4-EE05-F0C8-010DFA86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49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7D05D5-3377-29FF-4672-EF195028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36EBFA-36D8-843B-0524-541D2513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A92CDA-186C-95F6-7D57-A3CF6621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29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12843-54EB-EC50-71E6-82572017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E06C3-20A2-EFFD-DD97-D56E659B1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C72BD6-E65D-452E-AA67-B01720DB8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D5CBA-E167-0C18-4573-75E5E647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831015-FD06-8415-2AFD-0F05F466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CC44BB-A8D3-B0C1-80F3-1CD30817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66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0D960-0CEC-5840-04F4-AE3011A6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4A1C8E-1C92-75A6-5C3B-909320F5B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1A1027-2C37-B2DC-D292-C57CE61F4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E029B-D7AB-DA24-C661-BC62B074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6F4CDD-5FB2-0FE7-57F8-FC912FC8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A78101-1C1F-3957-1782-342B92C5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95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59E339-EC9B-5F74-D95C-926B24FA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659377-985C-A407-E846-0200CF5C0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891E53-859D-E0BA-535B-A73263B3A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3F7F4-41B2-430A-8F66-C91BF2E4970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AAADCF-724D-E269-B107-FCF8A732F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46E17F-5D04-1A55-D776-EA4E61496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943E3-D7D6-449C-A820-730D122EE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05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3.png"/><Relationship Id="rId18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12" Type="http://schemas.openxmlformats.org/officeDocument/2006/relationships/image" Target="../media/image22.png"/><Relationship Id="rId17" Type="http://schemas.openxmlformats.org/officeDocument/2006/relationships/image" Target="../media/image55.png"/><Relationship Id="rId2" Type="http://schemas.openxmlformats.org/officeDocument/2006/relationships/image" Target="../media/image3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4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50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microsoft.com/office/2007/relationships/hdphoto" Target="../media/hdphoto1.wdp"/><Relationship Id="rId3" Type="http://schemas.openxmlformats.org/officeDocument/2006/relationships/image" Target="../media/image54.png"/><Relationship Id="rId21" Type="http://schemas.openxmlformats.org/officeDocument/2006/relationships/image" Target="../media/image7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1.png"/><Relationship Id="rId16" Type="http://schemas.openxmlformats.org/officeDocument/2006/relationships/image" Target="../media/image69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hyperlink" Target="https://eprint.iacr.org/2012/144.pdf" TargetMode="External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8.png"/><Relationship Id="rId10" Type="http://schemas.openxmlformats.org/officeDocument/2006/relationships/image" Target="../media/image63.png"/><Relationship Id="rId19" Type="http://schemas.openxmlformats.org/officeDocument/2006/relationships/image" Target="../media/image7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3" Type="http://schemas.openxmlformats.org/officeDocument/2006/relationships/image" Target="../media/image71.png"/><Relationship Id="rId21" Type="http://schemas.openxmlformats.org/officeDocument/2006/relationships/image" Target="../media/image90.png"/><Relationship Id="rId7" Type="http://schemas.openxmlformats.org/officeDocument/2006/relationships/image" Target="../media/image80.png"/><Relationship Id="rId12" Type="http://schemas.openxmlformats.org/officeDocument/2006/relationships/image" Target="../media/image115.png"/><Relationship Id="rId17" Type="http://schemas.openxmlformats.org/officeDocument/2006/relationships/image" Target="../media/image86.png"/><Relationship Id="rId2" Type="http://schemas.openxmlformats.org/officeDocument/2006/relationships/image" Target="../media/image4.png"/><Relationship Id="rId16" Type="http://schemas.openxmlformats.org/officeDocument/2006/relationships/image" Target="../media/image120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5.png"/><Relationship Id="rId19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2.png"/><Relationship Id="rId1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2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1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167.png"/><Relationship Id="rId3" Type="http://schemas.openxmlformats.org/officeDocument/2006/relationships/image" Target="../media/image110.png"/><Relationship Id="rId21" Type="http://schemas.openxmlformats.org/officeDocument/2006/relationships/image" Target="../media/image130.png"/><Relationship Id="rId7" Type="http://schemas.openxmlformats.org/officeDocument/2006/relationships/image" Target="../media/image114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280.png"/><Relationship Id="rId2" Type="http://schemas.openxmlformats.org/officeDocument/2006/relationships/image" Target="../media/image1090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9.png"/><Relationship Id="rId24" Type="http://schemas.openxmlformats.org/officeDocument/2006/relationships/image" Target="../media/image1270.png"/><Relationship Id="rId32" Type="http://schemas.openxmlformats.org/officeDocument/2006/relationships/image" Target="../media/image134.png"/><Relationship Id="rId5" Type="http://schemas.openxmlformats.org/officeDocument/2006/relationships/image" Target="../media/image112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69.png"/><Relationship Id="rId10" Type="http://schemas.openxmlformats.org/officeDocument/2006/relationships/image" Target="../media/image118.png"/><Relationship Id="rId19" Type="http://schemas.openxmlformats.org/officeDocument/2006/relationships/image" Target="../media/image128.png"/><Relationship Id="rId31" Type="http://schemas.openxmlformats.org/officeDocument/2006/relationships/image" Target="../media/image172.png"/><Relationship Id="rId4" Type="http://schemas.openxmlformats.org/officeDocument/2006/relationships/image" Target="../media/image111.png"/><Relationship Id="rId9" Type="http://schemas.openxmlformats.org/officeDocument/2006/relationships/image" Target="../media/image117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68.png"/><Relationship Id="rId30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159.png"/><Relationship Id="rId3" Type="http://schemas.openxmlformats.org/officeDocument/2006/relationships/image" Target="../media/image136.png"/><Relationship Id="rId21" Type="http://schemas.openxmlformats.org/officeDocument/2006/relationships/image" Target="../media/image154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29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32" Type="http://schemas.openxmlformats.org/officeDocument/2006/relationships/image" Target="../media/image165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31" Type="http://schemas.openxmlformats.org/officeDocument/2006/relationships/image" Target="../media/image164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" Type="http://schemas.openxmlformats.org/officeDocument/2006/relationships/image" Target="../media/image171.png"/><Relationship Id="rId21" Type="http://schemas.openxmlformats.org/officeDocument/2006/relationships/image" Target="../media/image190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2" Type="http://schemas.openxmlformats.org/officeDocument/2006/relationships/image" Target="../media/image166.pn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24" Type="http://schemas.openxmlformats.org/officeDocument/2006/relationships/image" Target="../media/image193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Relationship Id="rId30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26" Type="http://schemas.openxmlformats.org/officeDocument/2006/relationships/image" Target="../media/image222.png"/><Relationship Id="rId39" Type="http://schemas.openxmlformats.org/officeDocument/2006/relationships/image" Target="../media/image235.png"/><Relationship Id="rId21" Type="http://schemas.openxmlformats.org/officeDocument/2006/relationships/image" Target="../media/image217.png"/><Relationship Id="rId34" Type="http://schemas.openxmlformats.org/officeDocument/2006/relationships/image" Target="../media/image230.png"/><Relationship Id="rId42" Type="http://schemas.openxmlformats.org/officeDocument/2006/relationships/image" Target="../media/image238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29" Type="http://schemas.openxmlformats.org/officeDocument/2006/relationships/image" Target="../media/image225.png"/><Relationship Id="rId41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20.png"/><Relationship Id="rId32" Type="http://schemas.openxmlformats.org/officeDocument/2006/relationships/image" Target="../media/image228.png"/><Relationship Id="rId37" Type="http://schemas.openxmlformats.org/officeDocument/2006/relationships/image" Target="../media/image233.png"/><Relationship Id="rId40" Type="http://schemas.openxmlformats.org/officeDocument/2006/relationships/image" Target="../media/image236.png"/><Relationship Id="rId5" Type="http://schemas.openxmlformats.org/officeDocument/2006/relationships/image" Target="../media/image199.png"/><Relationship Id="rId15" Type="http://schemas.openxmlformats.org/officeDocument/2006/relationships/image" Target="../media/image211.png"/><Relationship Id="rId23" Type="http://schemas.openxmlformats.org/officeDocument/2006/relationships/image" Target="../media/image219.png"/><Relationship Id="rId28" Type="http://schemas.openxmlformats.org/officeDocument/2006/relationships/image" Target="../media/image224.png"/><Relationship Id="rId36" Type="http://schemas.openxmlformats.org/officeDocument/2006/relationships/image" Target="../media/image232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31" Type="http://schemas.openxmlformats.org/officeDocument/2006/relationships/image" Target="../media/image227.png"/><Relationship Id="rId44" Type="http://schemas.openxmlformats.org/officeDocument/2006/relationships/image" Target="../media/image240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Relationship Id="rId27" Type="http://schemas.openxmlformats.org/officeDocument/2006/relationships/image" Target="../media/image223.png"/><Relationship Id="rId30" Type="http://schemas.openxmlformats.org/officeDocument/2006/relationships/image" Target="../media/image226.png"/><Relationship Id="rId35" Type="http://schemas.openxmlformats.org/officeDocument/2006/relationships/image" Target="../media/image231.png"/><Relationship Id="rId43" Type="http://schemas.openxmlformats.org/officeDocument/2006/relationships/image" Target="../media/image239.png"/><Relationship Id="rId8" Type="http://schemas.openxmlformats.org/officeDocument/2006/relationships/image" Target="../media/image204.png"/><Relationship Id="rId3" Type="http://schemas.openxmlformats.org/officeDocument/2006/relationships/image" Target="../media/image200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5" Type="http://schemas.openxmlformats.org/officeDocument/2006/relationships/image" Target="../media/image221.png"/><Relationship Id="rId33" Type="http://schemas.openxmlformats.org/officeDocument/2006/relationships/image" Target="../media/image229.png"/><Relationship Id="rId38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zDuKWz-u4A" TargetMode="External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15.png"/><Relationship Id="rId3" Type="http://schemas.openxmlformats.org/officeDocument/2006/relationships/image" Target="../media/image243.png"/><Relationship Id="rId21" Type="http://schemas.openxmlformats.org/officeDocument/2006/relationships/image" Target="../media/image259.png"/><Relationship Id="rId7" Type="http://schemas.openxmlformats.org/officeDocument/2006/relationships/image" Target="../media/image247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2" Type="http://schemas.openxmlformats.org/officeDocument/2006/relationships/image" Target="../media/image242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5" Type="http://schemas.openxmlformats.org/officeDocument/2006/relationships/image" Target="../media/image245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4.png"/><Relationship Id="rId10" Type="http://schemas.openxmlformats.org/officeDocument/2006/relationships/image" Target="../media/image199.png"/><Relationship Id="rId19" Type="http://schemas.openxmlformats.org/officeDocument/2006/relationships/image" Target="../media/image257.png"/><Relationship Id="rId4" Type="http://schemas.openxmlformats.org/officeDocument/2006/relationships/image" Target="../media/image244.png"/><Relationship Id="rId9" Type="http://schemas.openxmlformats.org/officeDocument/2006/relationships/image" Target="../media/image248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283.png"/><Relationship Id="rId7" Type="http://schemas.openxmlformats.org/officeDocument/2006/relationships/image" Target="../media/image36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10.png"/><Relationship Id="rId5" Type="http://schemas.openxmlformats.org/officeDocument/2006/relationships/image" Target="../media/image3.png"/><Relationship Id="rId10" Type="http://schemas.openxmlformats.org/officeDocument/2006/relationships/image" Target="../media/image380.png"/><Relationship Id="rId4" Type="http://schemas.openxmlformats.org/officeDocument/2006/relationships/image" Target="../media/image284.pn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3" Type="http://schemas.openxmlformats.org/officeDocument/2006/relationships/image" Target="../media/image3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" Type="http://schemas.openxmlformats.org/officeDocument/2006/relationships/image" Target="../media/image4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5" Type="http://schemas.openxmlformats.org/officeDocument/2006/relationships/image" Target="../media/image296.png"/><Relationship Id="rId10" Type="http://schemas.openxmlformats.org/officeDocument/2006/relationships/image" Target="../media/image291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jpe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3" Type="http://schemas.openxmlformats.org/officeDocument/2006/relationships/image" Target="../media/image304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10" Type="http://schemas.openxmlformats.org/officeDocument/2006/relationships/image" Target="../media/image340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2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12" Type="http://schemas.openxmlformats.org/officeDocument/2006/relationships/image" Target="../media/image35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5" Type="http://schemas.openxmlformats.org/officeDocument/2006/relationships/image" Target="../media/image344.png"/><Relationship Id="rId15" Type="http://schemas.openxmlformats.org/officeDocument/2006/relationships/image" Target="../media/image354.png"/><Relationship Id="rId10" Type="http://schemas.openxmlformats.org/officeDocument/2006/relationships/image" Target="../media/image349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59.png"/><Relationship Id="rId7" Type="http://schemas.openxmlformats.org/officeDocument/2006/relationships/image" Target="../media/image364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Relationship Id="rId9" Type="http://schemas.openxmlformats.org/officeDocument/2006/relationships/hyperlink" Target="https://github.com/Visa-Research/volepsi/blob/main/volePSI/SimpleIndex.cpp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emf"/><Relationship Id="rId3" Type="http://schemas.openxmlformats.org/officeDocument/2006/relationships/image" Target="../media/image383.png"/><Relationship Id="rId7" Type="http://schemas.openxmlformats.org/officeDocument/2006/relationships/image" Target="../media/image383.emf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0" Type="http://schemas.openxmlformats.org/officeDocument/2006/relationships/image" Target="../media/image386.emf"/><Relationship Id="rId4" Type="http://schemas.openxmlformats.org/officeDocument/2006/relationships/image" Target="../media/image384.png"/><Relationship Id="rId9" Type="http://schemas.openxmlformats.org/officeDocument/2006/relationships/image" Target="../media/image38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-edu/mpc4j" TargetMode="External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-edu/mpc4j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weiran.lwr@alibaba-inc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henzinger/tiptoe/" TargetMode="External"/><Relationship Id="rId4" Type="http://schemas.openxmlformats.org/officeDocument/2006/relationships/hyperlink" Target="https://spiralwiki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developer.apple.com/documentation/sms_and_call_reporting/getting_up-to-date_calling_and_blocking_information_for_your_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10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print.iacr.org/1998/003.ps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3F328-6ED7-D512-AE9C-4049F815B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19" y="1871688"/>
            <a:ext cx="10424161" cy="1916976"/>
          </a:xfrm>
        </p:spPr>
        <p:txBody>
          <a:bodyPr anchor="ctr" anchorCtr="1">
            <a:normAutofit/>
          </a:bodyPr>
          <a:lstStyle/>
          <a:p>
            <a:r>
              <a:rPr lang="en-US" altLang="zh-CN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zh-CN" altLang="en-US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  <a:r>
              <a:rPr lang="zh-CN" altLang="en-US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zh-CN" altLang="en-US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535FCE-8631-9610-C02B-5F0473DC1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27053"/>
            <a:ext cx="12192000" cy="2030948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Weiran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endParaRPr lang="en-US" altLang="zh-CN" baseline="30000" dirty="0"/>
          </a:p>
          <a:p>
            <a:r>
              <a:rPr lang="en-US" altLang="zh-CN" sz="1800" dirty="0"/>
              <a:t>Alibaba Group</a:t>
            </a:r>
          </a:p>
          <a:p>
            <a:r>
              <a:rPr lang="en-US" altLang="zh-CN" sz="1800" dirty="0" err="1"/>
              <a:t>weiran.lwr@alibaba-inc.com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56017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411EAC-C6CC-973A-AF22-DAA6AAECC830}"/>
              </a:ext>
            </a:extLst>
          </p:cNvPr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1.4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Extensions: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Symmetric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3AC73E-5D07-2C47-D6F8-E5CAC71E164F}"/>
              </a:ext>
            </a:extLst>
          </p:cNvPr>
          <p:cNvSpPr txBox="1"/>
          <p:nvPr/>
        </p:nvSpPr>
        <p:spPr>
          <a:xfrm>
            <a:off x="272760" y="3595108"/>
            <a:ext cx="5823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Oblivious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PRF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[NR97]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39DF9EE-0B3B-8BB9-5D0B-9F37B527EFA8}"/>
              </a:ext>
            </a:extLst>
          </p:cNvPr>
          <p:cNvGrpSpPr/>
          <p:nvPr/>
        </p:nvGrpSpPr>
        <p:grpSpPr>
          <a:xfrm>
            <a:off x="548415" y="2418811"/>
            <a:ext cx="5209886" cy="1007173"/>
            <a:chOff x="548415" y="2271856"/>
            <a:chExt cx="5209886" cy="100717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5C8C87C-D2BD-CCF4-BC75-53BB9B93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6238" y="2286388"/>
              <a:ext cx="862063" cy="9781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95E909E-35D3-BDAA-3F83-7D6292A6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415" y="2271856"/>
              <a:ext cx="505929" cy="10071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51D6BC49-5811-4F8B-90CB-8A6FB696B27D}"/>
                    </a:ext>
                  </a:extLst>
                </p:cNvPr>
                <p:cNvSpPr txBox="1"/>
                <p:nvPr/>
              </p:nvSpPr>
              <p:spPr>
                <a:xfrm>
                  <a:off x="1147205" y="2925379"/>
                  <a:ext cx="131710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8D31AA8-7A3E-6613-E168-5D4966331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205" y="2925379"/>
                  <a:ext cx="1317108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48A6E16-7638-6878-32CC-4917EB7DB74E}"/>
                </a:ext>
              </a:extLst>
            </p:cNvPr>
            <p:cNvSpPr/>
            <p:nvPr/>
          </p:nvSpPr>
          <p:spPr>
            <a:xfrm>
              <a:off x="2534232" y="2347116"/>
              <a:ext cx="1041482" cy="82293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rPr>
                <a:t>OPRF</a:t>
              </a:r>
              <a:endParaRPr kumimoji="1" lang="zh-CN" altLang="en-US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8618610C-ADDF-15B3-52A6-D086E3D5D522}"/>
                    </a:ext>
                  </a:extLst>
                </p:cNvPr>
                <p:cNvSpPr txBox="1"/>
                <p:nvPr/>
              </p:nvSpPr>
              <p:spPr>
                <a:xfrm flipH="1">
                  <a:off x="1291713" y="2307905"/>
                  <a:ext cx="10550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kumimoji="1" lang="zh-CN" alt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F874DB5-FE82-5D01-93E6-527D77FD4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291713" y="2307905"/>
                  <a:ext cx="1055023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DEA90A3-C1EA-7D28-878F-3ECB3EAD6D60}"/>
                </a:ext>
              </a:extLst>
            </p:cNvPr>
            <p:cNvCxnSpPr>
              <a:cxnSpLocks/>
            </p:cNvCxnSpPr>
            <p:nvPr/>
          </p:nvCxnSpPr>
          <p:spPr>
            <a:xfrm>
              <a:off x="1269173" y="2583756"/>
              <a:ext cx="108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05BB4E57-CEDD-DFC8-2428-230E2AA3A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769" y="2583756"/>
              <a:ext cx="108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C280DE80-0F2B-7AF9-43EB-37B678389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9765" y="2927665"/>
              <a:ext cx="108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3B1D0E8-2FD2-8A7D-372E-714DC6DD5349}"/>
                    </a:ext>
                  </a:extLst>
                </p:cNvPr>
                <p:cNvSpPr txBox="1"/>
                <p:nvPr/>
              </p:nvSpPr>
              <p:spPr>
                <a:xfrm flipH="1">
                  <a:off x="3671769" y="2306343"/>
                  <a:ext cx="108000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𝒦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6A76886-6FBF-8CD3-AC9A-41776D312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671769" y="2306343"/>
                  <a:ext cx="1080000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67E64C8-D079-8A64-1B10-9A7F2F6F9A62}"/>
              </a:ext>
            </a:extLst>
          </p:cNvPr>
          <p:cNvSpPr txBox="1"/>
          <p:nvPr/>
        </p:nvSpPr>
        <p:spPr>
          <a:xfrm>
            <a:off x="6097447" y="3595108"/>
            <a:ext cx="58279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OPRF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based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on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DDH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[FIPR05]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2FD9E1F-AA52-C325-59A7-A4A5BB19F712}"/>
              </a:ext>
            </a:extLst>
          </p:cNvPr>
          <p:cNvGrpSpPr/>
          <p:nvPr/>
        </p:nvGrpSpPr>
        <p:grpSpPr>
          <a:xfrm>
            <a:off x="6306207" y="2040953"/>
            <a:ext cx="5350279" cy="1537154"/>
            <a:chOff x="6306207" y="1893998"/>
            <a:chExt cx="5350279" cy="153715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AA0B07C-8D95-E656-A9C4-7E15E667B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9427" y="2264391"/>
              <a:ext cx="862063" cy="97811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0B965AE-1973-B28D-A42D-D4BC1DC3D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6207" y="2265689"/>
              <a:ext cx="505929" cy="10071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E1A29B55-E29D-2C75-29FE-6B628D5101F8}"/>
                    </a:ext>
                  </a:extLst>
                </p:cNvPr>
                <p:cNvSpPr txBox="1"/>
                <p:nvPr/>
              </p:nvSpPr>
              <p:spPr>
                <a:xfrm flipH="1">
                  <a:off x="9386576" y="2271461"/>
                  <a:ext cx="10550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0DC5DBA-BF4E-04F7-DC99-1164D8176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386576" y="2271461"/>
                  <a:ext cx="1055023" cy="246221"/>
                </a:xfrm>
                <a:prstGeom prst="rect">
                  <a:avLst/>
                </a:prstGeom>
                <a:blipFill>
                  <a:blip r:embed="rId7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7B900089-090D-0351-9261-EB7DC77D142D}"/>
                </a:ext>
              </a:extLst>
            </p:cNvPr>
            <p:cNvCxnSpPr>
              <a:cxnSpLocks/>
            </p:cNvCxnSpPr>
            <p:nvPr/>
          </p:nvCxnSpPr>
          <p:spPr>
            <a:xfrm>
              <a:off x="9364036" y="2547312"/>
              <a:ext cx="108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24D0B58-0A2D-D874-E9AD-CD5537E706CA}"/>
                    </a:ext>
                  </a:extLst>
                </p:cNvPr>
                <p:cNvSpPr txBox="1"/>
                <p:nvPr/>
              </p:nvSpPr>
              <p:spPr>
                <a:xfrm>
                  <a:off x="9212746" y="2679827"/>
                  <a:ext cx="1317108" cy="3477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𝑟𝑘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48BA6F4B-BF27-8556-38D2-53A4961D4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746" y="2679827"/>
                  <a:ext cx="1317108" cy="3477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650667E7-0A77-B762-C105-627657EE7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5306" y="3031247"/>
              <a:ext cx="108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0C4729AD-BD32-47C0-0C35-97592B915B30}"/>
                    </a:ext>
                  </a:extLst>
                </p:cNvPr>
                <p:cNvSpPr txBox="1"/>
                <p:nvPr/>
              </p:nvSpPr>
              <p:spPr>
                <a:xfrm flipH="1">
                  <a:off x="6827532" y="2263147"/>
                  <a:ext cx="2385212" cy="2652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←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0CEADAD6-704A-C6ED-193D-9DF533746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827532" y="2263147"/>
                  <a:ext cx="2385212" cy="265201"/>
                </a:xfrm>
                <a:prstGeom prst="rect">
                  <a:avLst/>
                </a:prstGeom>
                <a:blipFill>
                  <a:blip r:embed="rId9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FA179BF-B590-F3D1-24F8-438F678EEBB1}"/>
                    </a:ext>
                  </a:extLst>
                </p:cNvPr>
                <p:cNvSpPr txBox="1"/>
                <p:nvPr/>
              </p:nvSpPr>
              <p:spPr>
                <a:xfrm flipH="1">
                  <a:off x="10576486" y="1893998"/>
                  <a:ext cx="1080000" cy="2652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←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E84A38-102C-6697-0A7F-091B115BA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6486" y="1893998"/>
                  <a:ext cx="1080000" cy="265201"/>
                </a:xfrm>
                <a:prstGeom prst="rect">
                  <a:avLst/>
                </a:prstGeom>
                <a:blipFill>
                  <a:blip r:embed="rId10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CC97207-199A-3CC6-DC26-1F159406D088}"/>
                    </a:ext>
                  </a:extLst>
                </p:cNvPr>
                <p:cNvSpPr txBox="1"/>
                <p:nvPr/>
              </p:nvSpPr>
              <p:spPr>
                <a:xfrm flipH="1">
                  <a:off x="6844157" y="3070732"/>
                  <a:ext cx="2385213" cy="3604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𝑟𝑘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sSup>
                              <m:sSup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FBD88EB2-6AD7-D3DB-9239-00716A3047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844157" y="3070732"/>
                  <a:ext cx="2385213" cy="360420"/>
                </a:xfrm>
                <a:prstGeom prst="rect">
                  <a:avLst/>
                </a:prstGeom>
                <a:blipFill>
                  <a:blip r:embed="rId11"/>
                  <a:stretch>
                    <a:fillRect l="-532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CCB29E02-EA69-C733-A686-CB5160F16017}"/>
              </a:ext>
            </a:extLst>
          </p:cNvPr>
          <p:cNvSpPr/>
          <p:nvPr/>
        </p:nvSpPr>
        <p:spPr>
          <a:xfrm>
            <a:off x="263516" y="6489700"/>
            <a:ext cx="11664956" cy="371399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[NR97]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M. </a:t>
            </a:r>
            <a:r>
              <a:rPr lang="en-US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Naor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and O. </a:t>
            </a:r>
            <a:r>
              <a:rPr lang="en-US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Reingold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 Number-theoretic Constructions of Efficient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Pseudorandom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FOCS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1997,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pp.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458-467.</a:t>
            </a:r>
            <a:endParaRPr lang="en-US" altLang="zh-CN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[FIPR05]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J.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Freedman, Y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Ishai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Pinkas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Reingold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Keyword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Oblivious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Pseudorandom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TCC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2005,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pp. 303-324.</a:t>
            </a:r>
            <a:endParaRPr lang="en-US" altLang="zh-CN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08BA28C-4824-7CCA-EDED-268A5817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38" y="5106590"/>
            <a:ext cx="862063" cy="97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29">
                <a:extLst>
                  <a:ext uri="{FF2B5EF4-FFF2-40B4-BE49-F238E27FC236}">
                    <a16:creationId xmlns:a16="http://schemas.microsoft.com/office/drawing/2014/main" id="{19D5C42A-FBD1-9BA1-5515-EED3DE218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8463244"/>
                  </p:ext>
                </p:extLst>
              </p:nvPr>
            </p:nvGraphicFramePr>
            <p:xfrm>
              <a:off x="1730829" y="4853965"/>
              <a:ext cx="2825559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25559">
                      <a:extLst>
                        <a:ext uri="{9D8B030D-6E8A-4147-A177-3AD203B41FA5}">
                          <a16:colId xmlns:a16="http://schemas.microsoft.com/office/drawing/2014/main" val="27155269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b="0" i="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Sym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b="0" i="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b="0" i="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Enc</m:t>
                                </m:r>
                                <m:d>
                                  <m:d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96521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b="0" i="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Sym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b="0" i="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b="0" i="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Enc</m:t>
                                </m:r>
                                <m:d>
                                  <m:d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2704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8278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b="0" i="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Sym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b="0" i="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b="0" i="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Enc</m:t>
                                </m:r>
                                <m:d>
                                  <m:d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0915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29">
                <a:extLst>
                  <a:ext uri="{FF2B5EF4-FFF2-40B4-BE49-F238E27FC236}">
                    <a16:creationId xmlns:a16="http://schemas.microsoft.com/office/drawing/2014/main" id="{19D5C42A-FBD1-9BA1-5515-EED3DE218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8463244"/>
                  </p:ext>
                </p:extLst>
              </p:nvPr>
            </p:nvGraphicFramePr>
            <p:xfrm>
              <a:off x="1730829" y="4853965"/>
              <a:ext cx="2825559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25559">
                      <a:extLst>
                        <a:ext uri="{9D8B030D-6E8A-4147-A177-3AD203B41FA5}">
                          <a16:colId xmlns:a16="http://schemas.microsoft.com/office/drawing/2014/main" val="27155269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448" t="-3333" r="-448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96521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448" t="-106897" r="-448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2704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448" t="-200000" r="-44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278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448" t="-310345" r="-448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50915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BBC420D-4A83-14A3-D9F9-08578ED08E45}"/>
                  </a:ext>
                </a:extLst>
              </p:cNvPr>
              <p:cNvSpPr txBox="1"/>
              <p:nvPr/>
            </p:nvSpPr>
            <p:spPr>
              <a:xfrm>
                <a:off x="3671769" y="4181151"/>
                <a:ext cx="24256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←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BBC420D-4A83-14A3-D9F9-08578ED08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769" y="4181151"/>
                <a:ext cx="2425678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54019774-1795-B8B3-2858-10A61C026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8" y="5092059"/>
            <a:ext cx="505929" cy="1007173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25001B6-2061-D779-4B1D-655E161DBBDF}"/>
              </a:ext>
            </a:extLst>
          </p:cNvPr>
          <p:cNvGrpSpPr/>
          <p:nvPr/>
        </p:nvGrpSpPr>
        <p:grpSpPr>
          <a:xfrm>
            <a:off x="6508631" y="5285438"/>
            <a:ext cx="5126149" cy="1054557"/>
            <a:chOff x="6508631" y="5031901"/>
            <a:chExt cx="5126149" cy="1054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E3EF3415-C2A4-157B-6E27-AB290B09C764}"/>
                    </a:ext>
                  </a:extLst>
                </p:cNvPr>
                <p:cNvSpPr txBox="1"/>
                <p:nvPr/>
              </p:nvSpPr>
              <p:spPr>
                <a:xfrm>
                  <a:off x="6508631" y="5747904"/>
                  <a:ext cx="20366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822F64D8-83B1-DAB7-7604-489102DBC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8631" y="5747904"/>
                  <a:ext cx="2036649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05E00B8-D06A-E77B-2BE3-C0D5C2A59436}"/>
                </a:ext>
              </a:extLst>
            </p:cNvPr>
            <p:cNvSpPr/>
            <p:nvPr/>
          </p:nvSpPr>
          <p:spPr>
            <a:xfrm>
              <a:off x="8554405" y="5137285"/>
              <a:ext cx="1041482" cy="82293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rPr>
                <a:t>OPRF</a:t>
              </a:r>
              <a:endParaRPr kumimoji="1" lang="zh-CN" altLang="en-US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9AEB40A2-0436-3193-CF14-23839D110192}"/>
                    </a:ext>
                  </a:extLst>
                </p:cNvPr>
                <p:cNvSpPr txBox="1"/>
                <p:nvPr/>
              </p:nvSpPr>
              <p:spPr>
                <a:xfrm flipH="1">
                  <a:off x="6716672" y="5098074"/>
                  <a:ext cx="163483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21E8DFB-75BA-D11A-7B65-FFEEEB0D3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6672" y="5098074"/>
                  <a:ext cx="1634835" cy="246221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0B773983-F24E-2BD0-ED99-5C520B544423}"/>
                </a:ext>
              </a:extLst>
            </p:cNvPr>
            <p:cNvCxnSpPr>
              <a:cxnSpLocks/>
            </p:cNvCxnSpPr>
            <p:nvPr/>
          </p:nvCxnSpPr>
          <p:spPr>
            <a:xfrm>
              <a:off x="6716672" y="5373925"/>
              <a:ext cx="163483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DEE63354-CAA5-2D68-422F-864DEDE02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6672" y="5717834"/>
              <a:ext cx="163483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13B706F8-96E6-FCCC-4589-A4BC6740C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5152" y="5378538"/>
              <a:ext cx="183962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578F0DCC-D35D-395E-4FCA-7BDDF6A8FDA8}"/>
                    </a:ext>
                  </a:extLst>
                </p:cNvPr>
                <p:cNvSpPr txBox="1"/>
                <p:nvPr/>
              </p:nvSpPr>
              <p:spPr>
                <a:xfrm>
                  <a:off x="9804290" y="5031901"/>
                  <a:ext cx="183049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578F0DCC-D35D-395E-4FCA-7BDDF6A8FD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4290" y="5031901"/>
                  <a:ext cx="183049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599169F-4DD5-436D-FDEA-87415A972234}"/>
              </a:ext>
            </a:extLst>
          </p:cNvPr>
          <p:cNvGrpSpPr/>
          <p:nvPr/>
        </p:nvGrpSpPr>
        <p:grpSpPr>
          <a:xfrm>
            <a:off x="6503102" y="4176591"/>
            <a:ext cx="5131678" cy="1037245"/>
            <a:chOff x="6503102" y="3923054"/>
            <a:chExt cx="5131678" cy="1037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8824494-2AC0-0BCF-B1E4-C6A747DB8C39}"/>
                    </a:ext>
                  </a:extLst>
                </p:cNvPr>
                <p:cNvSpPr txBox="1"/>
                <p:nvPr/>
              </p:nvSpPr>
              <p:spPr>
                <a:xfrm>
                  <a:off x="6503102" y="4621745"/>
                  <a:ext cx="20366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16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Sym</m:t>
                        </m:r>
                        <m:r>
                          <m:rPr>
                            <m:nor/>
                          </m:rPr>
                          <a:rPr lang="en-US" altLang="zh-CN" sz="16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16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Enc</m:t>
                        </m:r>
                        <m:d>
                          <m:d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728F7BDF-13E1-9CB3-37B4-47B8EDBF5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3102" y="4621745"/>
                  <a:ext cx="2036649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1C28DE5-C151-B5EA-39D1-8C945788AB2A}"/>
                </a:ext>
              </a:extLst>
            </p:cNvPr>
            <p:cNvSpPr/>
            <p:nvPr/>
          </p:nvSpPr>
          <p:spPr>
            <a:xfrm>
              <a:off x="8548876" y="4011126"/>
              <a:ext cx="1041482" cy="82293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rPr>
                <a:t>PIR</a:t>
              </a:r>
              <a:endParaRPr kumimoji="1" lang="zh-CN" altLang="en-US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B342645-5100-B343-208B-0A2A30EEAEDB}"/>
                    </a:ext>
                  </a:extLst>
                </p:cNvPr>
                <p:cNvSpPr txBox="1"/>
                <p:nvPr/>
              </p:nvSpPr>
              <p:spPr>
                <a:xfrm flipH="1">
                  <a:off x="6711143" y="3971915"/>
                  <a:ext cx="163483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DE5AC3E3-E9C5-42C9-C47C-94E99F9CB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1143" y="3971915"/>
                  <a:ext cx="1634835" cy="246221"/>
                </a:xfrm>
                <a:prstGeom prst="rect">
                  <a:avLst/>
                </a:prstGeom>
                <a:blipFill>
                  <a:blip r:embed="rId18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7835EE4C-48B9-9A49-1185-CC6D69D5B36B}"/>
                </a:ext>
              </a:extLst>
            </p:cNvPr>
            <p:cNvCxnSpPr>
              <a:cxnSpLocks/>
            </p:cNvCxnSpPr>
            <p:nvPr/>
          </p:nvCxnSpPr>
          <p:spPr>
            <a:xfrm>
              <a:off x="6711143" y="4247766"/>
              <a:ext cx="163483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A43B94EA-9042-E7A2-3BEB-6AFD43FF6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143" y="4591675"/>
              <a:ext cx="163483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A61214D4-1C25-C8AD-D0F4-0D19EF912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5151" y="4261608"/>
              <a:ext cx="18396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5DE81A2-C12D-D776-B9CA-6462CEA50243}"/>
                    </a:ext>
                  </a:extLst>
                </p:cNvPr>
                <p:cNvSpPr txBox="1"/>
                <p:nvPr/>
              </p:nvSpPr>
              <p:spPr>
                <a:xfrm>
                  <a:off x="9804291" y="3923054"/>
                  <a:ext cx="183048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5DE81A2-C12D-D776-B9CA-6462CEA50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4291" y="3923054"/>
                  <a:ext cx="1830489" cy="338554"/>
                </a:xfrm>
                <a:prstGeom prst="rect">
                  <a:avLst/>
                </a:prstGeom>
                <a:blipFill>
                  <a:blip r:embed="rId19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五边形 48">
            <a:extLst>
              <a:ext uri="{FF2B5EF4-FFF2-40B4-BE49-F238E27FC236}">
                <a16:creationId xmlns:a16="http://schemas.microsoft.com/office/drawing/2014/main" id="{4FB1BC36-92E7-B5DD-22E1-99B5BD6CF5ED}"/>
              </a:ext>
            </a:extLst>
          </p:cNvPr>
          <p:cNvSpPr/>
          <p:nvPr/>
        </p:nvSpPr>
        <p:spPr>
          <a:xfrm>
            <a:off x="272760" y="1958472"/>
            <a:ext cx="1556040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Oblivious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PRF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50" name="五边形 49">
            <a:extLst>
              <a:ext uri="{FF2B5EF4-FFF2-40B4-BE49-F238E27FC236}">
                <a16:creationId xmlns:a16="http://schemas.microsoft.com/office/drawing/2014/main" id="{4903C8A8-18DC-2389-0E2A-4B896D059ED0}"/>
              </a:ext>
            </a:extLst>
          </p:cNvPr>
          <p:cNvSpPr/>
          <p:nvPr/>
        </p:nvSpPr>
        <p:spPr>
          <a:xfrm>
            <a:off x="275100" y="3983443"/>
            <a:ext cx="1553700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OPRF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Solution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AB04D10-490D-2BD0-5E7A-9B9DA1EF6B04}"/>
                  </a:ext>
                </a:extLst>
              </p:cNvPr>
              <p:cNvSpPr/>
              <p:nvPr/>
            </p:nvSpPr>
            <p:spPr>
              <a:xfrm>
                <a:off x="263525" y="1483309"/>
                <a:ext cx="11664949" cy="486000"/>
              </a:xfrm>
              <a:prstGeom prst="rect">
                <a:avLst/>
              </a:prstGeom>
              <a:ln w="19050">
                <a:noFill/>
              </a:ln>
              <a:effectLst/>
            </p:spPr>
            <p:txBody>
              <a:bodyPr wrap="square" anchor="ctr" anchorCtr="0">
                <a:no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 holds 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private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database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entries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 Each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client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learns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one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entry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one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query.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Privacy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Symmetric.</a:t>
                </a: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AB04D10-490D-2BD0-5E7A-9B9DA1EF6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483309"/>
                <a:ext cx="11664949" cy="486000"/>
              </a:xfrm>
              <a:prstGeom prst="rect">
                <a:avLst/>
              </a:prstGeom>
              <a:blipFill>
                <a:blip r:embed="rId20"/>
                <a:stretch>
                  <a:fillRect l="-217"/>
                </a:stretch>
              </a:blipFill>
              <a:ln w="19050"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五边形 51">
            <a:extLst>
              <a:ext uri="{FF2B5EF4-FFF2-40B4-BE49-F238E27FC236}">
                <a16:creationId xmlns:a16="http://schemas.microsoft.com/office/drawing/2014/main" id="{08272E83-5AD6-A893-CE4D-B57CD3AC454C}"/>
              </a:ext>
            </a:extLst>
          </p:cNvPr>
          <p:cNvSpPr/>
          <p:nvPr/>
        </p:nvSpPr>
        <p:spPr>
          <a:xfrm>
            <a:off x="263516" y="1089025"/>
            <a:ext cx="2520505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Symmetric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PIR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D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efinition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39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DB93A50-8534-1E41-83AB-7305D11CEB66}"/>
              </a:ext>
            </a:extLst>
          </p:cNvPr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Outline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B759B40-B92F-4FEC-DCFE-D33B7D336C67}"/>
              </a:ext>
            </a:extLst>
          </p:cNvPr>
          <p:cNvGrpSpPr/>
          <p:nvPr/>
        </p:nvGrpSpPr>
        <p:grpSpPr>
          <a:xfrm>
            <a:off x="1623176" y="3213763"/>
            <a:ext cx="8966352" cy="1149167"/>
            <a:chOff x="2238540" y="2037207"/>
            <a:chExt cx="8966352" cy="1149167"/>
          </a:xfrm>
        </p:grpSpPr>
        <p:sp>
          <p:nvSpPr>
            <p:cNvPr id="7" name="标题一">
              <a:extLst>
                <a:ext uri="{FF2B5EF4-FFF2-40B4-BE49-F238E27FC236}">
                  <a16:creationId xmlns:a16="http://schemas.microsoft.com/office/drawing/2014/main" id="{E551B783-BF78-FB7F-D97A-E80F62882F2A}"/>
                </a:ext>
              </a:extLst>
            </p:cNvPr>
            <p:cNvSpPr txBox="1"/>
            <p:nvPr/>
          </p:nvSpPr>
          <p:spPr>
            <a:xfrm>
              <a:off x="4412784" y="2037207"/>
              <a:ext cx="6792108" cy="11491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PIR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from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Assumption</a:t>
              </a:r>
              <a:endParaRPr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00">
              <a:extLst>
                <a:ext uri="{FF2B5EF4-FFF2-40B4-BE49-F238E27FC236}">
                  <a16:creationId xmlns:a16="http://schemas.microsoft.com/office/drawing/2014/main" id="{5EF9584D-F76D-AB4E-6750-B7297590CD53}"/>
                </a:ext>
              </a:extLst>
            </p:cNvPr>
            <p:cNvSpPr txBox="1"/>
            <p:nvPr/>
          </p:nvSpPr>
          <p:spPr>
            <a:xfrm>
              <a:off x="2238540" y="2290299"/>
              <a:ext cx="1322094" cy="6429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6C3B5895-AB21-4FFC-1455-A3435468DBEF}"/>
                </a:ext>
              </a:extLst>
            </p:cNvPr>
            <p:cNvCxnSpPr>
              <a:cxnSpLocks/>
            </p:cNvCxnSpPr>
            <p:nvPr/>
          </p:nvCxnSpPr>
          <p:spPr>
            <a:xfrm>
              <a:off x="3532100" y="2459036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094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C1E512-E423-7B20-7887-EF3C3CAD6270}"/>
              </a:ext>
            </a:extLst>
          </p:cNvPr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2.1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Additive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Homomorphic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Encryption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B35348-1360-631E-BAF8-E8DC6346F0BF}"/>
              </a:ext>
            </a:extLst>
          </p:cNvPr>
          <p:cNvSpPr/>
          <p:nvPr/>
        </p:nvSpPr>
        <p:spPr>
          <a:xfrm>
            <a:off x="263523" y="6496103"/>
            <a:ext cx="11664949" cy="364996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[KO97]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Kushilevitz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and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Ostrovsky. Replication is not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Needed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: Single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Database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Computationally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-private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Information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Retrieval.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FOCS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1997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pp. 364-373. IEEE, 1997.</a:t>
            </a:r>
            <a:endParaRPr lang="zh-CN" altLang="en-US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E3C54A-FF6C-E67B-C98D-7067DC854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9" y="1604486"/>
            <a:ext cx="505929" cy="10071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995DE9-4318-21C8-9658-ADFFC7C47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266" y="1619017"/>
            <a:ext cx="862063" cy="97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F3C46CE-2D92-0472-C0A3-2803095046AE}"/>
                  </a:ext>
                </a:extLst>
              </p:cNvPr>
              <p:cNvSpPr/>
              <p:nvPr/>
            </p:nvSpPr>
            <p:spPr>
              <a:xfrm>
                <a:off x="6986781" y="1889811"/>
                <a:ext cx="311176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F3C46CE-2D92-0472-C0A3-280309504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781" y="1889811"/>
                <a:ext cx="3111763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1AAE3940-DB35-7CAE-1369-5B94609E3822}"/>
              </a:ext>
            </a:extLst>
          </p:cNvPr>
          <p:cNvCxnSpPr>
            <a:cxnSpLocks/>
          </p:cNvCxnSpPr>
          <p:nvPr/>
        </p:nvCxnSpPr>
        <p:spPr>
          <a:xfrm>
            <a:off x="3935462" y="2108072"/>
            <a:ext cx="21605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5531EC0-F98F-8F2E-086B-58F35019DE3D}"/>
              </a:ext>
            </a:extLst>
          </p:cNvPr>
          <p:cNvCxnSpPr>
            <a:cxnSpLocks/>
          </p:cNvCxnSpPr>
          <p:nvPr/>
        </p:nvCxnSpPr>
        <p:spPr>
          <a:xfrm flipH="1">
            <a:off x="3935462" y="3551431"/>
            <a:ext cx="21605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6D8D3A8-91EF-9169-3EC9-1F7D5373DD61}"/>
                  </a:ext>
                </a:extLst>
              </p:cNvPr>
              <p:cNvSpPr txBox="1"/>
              <p:nvPr/>
            </p:nvSpPr>
            <p:spPr>
              <a:xfrm>
                <a:off x="3935413" y="1760596"/>
                <a:ext cx="21605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request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6D8D3A8-91EF-9169-3EC9-1F7D5373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13" y="1760596"/>
                <a:ext cx="2160587" cy="338554"/>
              </a:xfrm>
              <a:prstGeom prst="rect">
                <a:avLst/>
              </a:prstGeom>
              <a:blipFill>
                <a:blip r:embed="rId5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3D31EBA-96A3-2A98-DC04-864638B5F873}"/>
                  </a:ext>
                </a:extLst>
              </p:cNvPr>
              <p:cNvSpPr txBox="1"/>
              <p:nvPr/>
            </p:nvSpPr>
            <p:spPr>
              <a:xfrm>
                <a:off x="3935413" y="3216323"/>
                <a:ext cx="21605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response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3D31EBA-96A3-2A98-DC04-864638B5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13" y="3216323"/>
                <a:ext cx="2160587" cy="338554"/>
              </a:xfrm>
              <a:prstGeom prst="rect">
                <a:avLst/>
              </a:prstGeom>
              <a:blipFill>
                <a:blip r:embed="rId6"/>
                <a:stretch>
                  <a:fillRect t="-370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02F330-F4E0-A357-A145-361E8FF9A36A}"/>
                  </a:ext>
                </a:extLst>
              </p:cNvPr>
              <p:cNvSpPr txBox="1"/>
              <p:nvPr/>
            </p:nvSpPr>
            <p:spPr>
              <a:xfrm>
                <a:off x="1634139" y="1938795"/>
                <a:ext cx="6831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02F330-F4E0-A357-A145-361E8FF9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139" y="1938795"/>
                <a:ext cx="6831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五边形 42">
            <a:extLst>
              <a:ext uri="{FF2B5EF4-FFF2-40B4-BE49-F238E27FC236}">
                <a16:creationId xmlns:a16="http://schemas.microsoft.com/office/drawing/2014/main" id="{6581C8AE-1BBC-7FEF-657F-09C6D1D7EE1E}"/>
              </a:ext>
            </a:extLst>
          </p:cNvPr>
          <p:cNvSpPr/>
          <p:nvPr/>
        </p:nvSpPr>
        <p:spPr>
          <a:xfrm>
            <a:off x="270999" y="1091572"/>
            <a:ext cx="2681705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PIR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Construction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Paradigm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表格 46">
                <a:extLst>
                  <a:ext uri="{FF2B5EF4-FFF2-40B4-BE49-F238E27FC236}">
                    <a16:creationId xmlns:a16="http://schemas.microsoft.com/office/drawing/2014/main" id="{BF8A4CEB-292F-6E31-2E40-823F273446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1778645"/>
                  </p:ext>
                </p:extLst>
              </p:nvPr>
            </p:nvGraphicFramePr>
            <p:xfrm>
              <a:off x="10057761" y="1092082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表格 46">
                <a:extLst>
                  <a:ext uri="{FF2B5EF4-FFF2-40B4-BE49-F238E27FC236}">
                    <a16:creationId xmlns:a16="http://schemas.microsoft.com/office/drawing/2014/main" id="{BF8A4CEB-292F-6E31-2E40-823F273446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1778645"/>
                  </p:ext>
                </p:extLst>
              </p:nvPr>
            </p:nvGraphicFramePr>
            <p:xfrm>
              <a:off x="10057761" y="1092082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r="-3846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100000" r="-3846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206667" r="-3846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296774" r="-3846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396774" r="-3846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F2D56295-DF67-C52D-7C97-C4463BCD0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350855"/>
              </p:ext>
            </p:extLst>
          </p:nvPr>
        </p:nvGraphicFramePr>
        <p:xfrm>
          <a:off x="6302256" y="1098696"/>
          <a:ext cx="648000" cy="1941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149980557"/>
                    </a:ext>
                  </a:extLst>
                </a:gridCol>
              </a:tblGrid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382028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870625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354518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83049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818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4A0AD3C-7746-E645-46BE-34B4251B43E1}"/>
                  </a:ext>
                </a:extLst>
              </p:cNvPr>
              <p:cNvSpPr/>
              <p:nvPr/>
            </p:nvSpPr>
            <p:spPr>
              <a:xfrm>
                <a:off x="7597073" y="3038884"/>
                <a:ext cx="181622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4A0AD3C-7746-E645-46BE-34B4251B4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073" y="3038884"/>
                <a:ext cx="1816229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表格 51">
                <a:extLst>
                  <a:ext uri="{FF2B5EF4-FFF2-40B4-BE49-F238E27FC236}">
                    <a16:creationId xmlns:a16="http://schemas.microsoft.com/office/drawing/2014/main" id="{C278652F-FFFD-A9AD-260B-E914DA9E6F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9581369"/>
                  </p:ext>
                </p:extLst>
              </p:nvPr>
            </p:nvGraphicFramePr>
            <p:xfrm>
              <a:off x="8186740" y="3349556"/>
              <a:ext cx="636894" cy="4037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6894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4037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表格 51">
                <a:extLst>
                  <a:ext uri="{FF2B5EF4-FFF2-40B4-BE49-F238E27FC236}">
                    <a16:creationId xmlns:a16="http://schemas.microsoft.com/office/drawing/2014/main" id="{C278652F-FFFD-A9AD-260B-E914DA9E6F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9581369"/>
                  </p:ext>
                </p:extLst>
              </p:nvPr>
            </p:nvGraphicFramePr>
            <p:xfrm>
              <a:off x="8186740" y="3349556"/>
              <a:ext cx="636894" cy="4037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6894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40375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961" t="-3030" r="-5882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63DDF676-237A-7D41-F7F0-B80F29473F68}"/>
              </a:ext>
            </a:extLst>
          </p:cNvPr>
          <p:cNvCxnSpPr>
            <a:cxnSpLocks/>
          </p:cNvCxnSpPr>
          <p:nvPr/>
        </p:nvCxnSpPr>
        <p:spPr>
          <a:xfrm>
            <a:off x="2461550" y="2108072"/>
            <a:ext cx="3955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B8AD3A31-8E17-9C87-B4F5-067366268120}"/>
              </a:ext>
            </a:extLst>
          </p:cNvPr>
          <p:cNvCxnSpPr>
            <a:cxnSpLocks/>
          </p:cNvCxnSpPr>
          <p:nvPr/>
        </p:nvCxnSpPr>
        <p:spPr>
          <a:xfrm>
            <a:off x="1111097" y="2108072"/>
            <a:ext cx="3955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C2D7CD51-8012-C185-F25D-888E9EA7AD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2584753"/>
                  </p:ext>
                </p:extLst>
              </p:nvPr>
            </p:nvGraphicFramePr>
            <p:xfrm>
              <a:off x="1774688" y="3357715"/>
              <a:ext cx="648000" cy="4037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4037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C2D7CD51-8012-C185-F25D-888E9EA7AD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2584753"/>
                  </p:ext>
                </p:extLst>
              </p:nvPr>
            </p:nvGraphicFramePr>
            <p:xfrm>
              <a:off x="1774688" y="3357715"/>
              <a:ext cx="648000" cy="4037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40375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3030" r="-1923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五边形 60">
            <a:extLst>
              <a:ext uri="{FF2B5EF4-FFF2-40B4-BE49-F238E27FC236}">
                <a16:creationId xmlns:a16="http://schemas.microsoft.com/office/drawing/2014/main" id="{C6B2DDC4-DF44-03D8-72C3-ABF3D8D38FE4}"/>
              </a:ext>
            </a:extLst>
          </p:cNvPr>
          <p:cNvSpPr/>
          <p:nvPr/>
        </p:nvSpPr>
        <p:spPr>
          <a:xfrm>
            <a:off x="249908" y="3807329"/>
            <a:ext cx="1701356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Hierarchical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PIR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71B661A-F94F-9273-C879-4628531A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9" y="4344154"/>
            <a:ext cx="505929" cy="1007173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A5F2736-03D8-3643-65FF-09FC389C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266" y="4358685"/>
            <a:ext cx="862063" cy="97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5D8AECB-476A-4657-37EF-D99339933815}"/>
                  </a:ext>
                </a:extLst>
              </p:cNvPr>
              <p:cNvSpPr/>
              <p:nvPr/>
            </p:nvSpPr>
            <p:spPr>
              <a:xfrm>
                <a:off x="7018523" y="4637643"/>
                <a:ext cx="3726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5D8AECB-476A-4657-37EF-D99339933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523" y="4637643"/>
                <a:ext cx="372690" cy="338554"/>
              </a:xfrm>
              <a:prstGeom prst="rect">
                <a:avLst/>
              </a:prstGeom>
              <a:blipFill>
                <a:blip r:embed="rId12"/>
                <a:stretch>
                  <a:fillRect l="-6667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8F0C2266-35FB-8761-970D-01044FE071B7}"/>
              </a:ext>
            </a:extLst>
          </p:cNvPr>
          <p:cNvCxnSpPr>
            <a:cxnSpLocks/>
          </p:cNvCxnSpPr>
          <p:nvPr/>
        </p:nvCxnSpPr>
        <p:spPr>
          <a:xfrm>
            <a:off x="3935462" y="4847740"/>
            <a:ext cx="21605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DA5C049F-8060-4F62-16E0-A8A6E7A6C7F5}"/>
              </a:ext>
            </a:extLst>
          </p:cNvPr>
          <p:cNvCxnSpPr>
            <a:cxnSpLocks/>
          </p:cNvCxnSpPr>
          <p:nvPr/>
        </p:nvCxnSpPr>
        <p:spPr>
          <a:xfrm flipH="1">
            <a:off x="3935462" y="6294545"/>
            <a:ext cx="21605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ACFE0A3-3209-A24F-13BE-3F39B0E4C1E7}"/>
                  </a:ext>
                </a:extLst>
              </p:cNvPr>
              <p:cNvSpPr txBox="1"/>
              <p:nvPr/>
            </p:nvSpPr>
            <p:spPr>
              <a:xfrm>
                <a:off x="3945694" y="4500264"/>
                <a:ext cx="2150307" cy="341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request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ACFE0A3-3209-A24F-13BE-3F39B0E4C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694" y="4500264"/>
                <a:ext cx="2150307" cy="341312"/>
              </a:xfrm>
              <a:prstGeom prst="rect">
                <a:avLst/>
              </a:prstGeom>
              <a:blipFill>
                <a:blip r:embed="rId1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22DD0B5-2893-2A9A-F9CE-1990AB3C7CEE}"/>
                  </a:ext>
                </a:extLst>
              </p:cNvPr>
              <p:cNvSpPr txBox="1"/>
              <p:nvPr/>
            </p:nvSpPr>
            <p:spPr>
              <a:xfrm>
                <a:off x="3954869" y="5955991"/>
                <a:ext cx="21411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response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22DD0B5-2893-2A9A-F9CE-1990AB3C7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869" y="5955991"/>
                <a:ext cx="2141131" cy="338554"/>
              </a:xfrm>
              <a:prstGeom prst="rect">
                <a:avLst/>
              </a:prstGeom>
              <a:blipFill>
                <a:blip r:embed="rId1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615284B2-32E8-803D-1ED7-E66F730AEB8A}"/>
                  </a:ext>
                </a:extLst>
              </p:cNvPr>
              <p:cNvSpPr txBox="1"/>
              <p:nvPr/>
            </p:nvSpPr>
            <p:spPr>
              <a:xfrm>
                <a:off x="1300358" y="4587222"/>
                <a:ext cx="131002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615284B2-32E8-803D-1ED7-E66F730AE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358" y="4587222"/>
                <a:ext cx="1310023" cy="584775"/>
              </a:xfrm>
              <a:prstGeom prst="rect">
                <a:avLst/>
              </a:prstGeom>
              <a:blipFill>
                <a:blip r:embed="rId1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表格 71">
                <a:extLst>
                  <a:ext uri="{FF2B5EF4-FFF2-40B4-BE49-F238E27FC236}">
                    <a16:creationId xmlns:a16="http://schemas.microsoft.com/office/drawing/2014/main" id="{2A32655A-5FFA-91D6-2844-406D11BE47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1170047"/>
                  </p:ext>
                </p:extLst>
              </p:nvPr>
            </p:nvGraphicFramePr>
            <p:xfrm>
              <a:off x="7454870" y="3838364"/>
              <a:ext cx="3240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187871566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98372713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4104508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207509615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表格 71">
                <a:extLst>
                  <a:ext uri="{FF2B5EF4-FFF2-40B4-BE49-F238E27FC236}">
                    <a16:creationId xmlns:a16="http://schemas.microsoft.com/office/drawing/2014/main" id="{2A32655A-5FFA-91D6-2844-406D11BE47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1170047"/>
                  </p:ext>
                </p:extLst>
              </p:nvPr>
            </p:nvGraphicFramePr>
            <p:xfrm>
              <a:off x="7454870" y="3838364"/>
              <a:ext cx="3240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187871566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98372713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4104508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207509615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3226" r="-405882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98077" t="-3226" r="-29807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1961" t="-3226" r="-203922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96154" t="-322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403922" t="-3226" r="-196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103226" r="-40588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98077" t="-103226" r="-29807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1961" t="-103226" r="-20392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96154" t="-103226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403922" t="-103226" r="-196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210000" r="-40588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98077" t="-210000" r="-298077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1961" t="-210000" r="-20392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96154" t="-210000" r="-100000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403922" t="-210000" r="-1961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300000" r="-405882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98077" t="-300000" r="-298077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1961" t="-300000" r="-203922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96154" t="-300000" r="-100000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403922" t="-300000" r="-1961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400000" r="-40588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98077" t="-400000" r="-298077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1961" t="-400000" r="-20392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96154" t="-400000" r="-1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403922" t="-400000" r="-1961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0A7B2D7-152E-1121-AB84-3AB5D73640AD}"/>
                  </a:ext>
                </a:extLst>
              </p:cNvPr>
              <p:cNvSpPr/>
              <p:nvPr/>
            </p:nvSpPr>
            <p:spPr>
              <a:xfrm>
                <a:off x="6200931" y="5778552"/>
                <a:ext cx="460851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0A7B2D7-152E-1121-AB84-3AB5D736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931" y="5778552"/>
                <a:ext cx="460851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D845E800-5C2F-A0B9-CB79-D1C8CDE2BB96}"/>
              </a:ext>
            </a:extLst>
          </p:cNvPr>
          <p:cNvCxnSpPr>
            <a:cxnSpLocks/>
          </p:cNvCxnSpPr>
          <p:nvPr/>
        </p:nvCxnSpPr>
        <p:spPr>
          <a:xfrm>
            <a:off x="2461550" y="4846053"/>
            <a:ext cx="3955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F27D3A74-B212-9D8F-B19B-BD95FA334B12}"/>
              </a:ext>
            </a:extLst>
          </p:cNvPr>
          <p:cNvCxnSpPr>
            <a:cxnSpLocks/>
          </p:cNvCxnSpPr>
          <p:nvPr/>
        </p:nvCxnSpPr>
        <p:spPr>
          <a:xfrm>
            <a:off x="1091979" y="4838818"/>
            <a:ext cx="3955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8" name="表格 97">
                <a:extLst>
                  <a:ext uri="{FF2B5EF4-FFF2-40B4-BE49-F238E27FC236}">
                    <a16:creationId xmlns:a16="http://schemas.microsoft.com/office/drawing/2014/main" id="{EC7DDF7F-549E-2490-B7D4-0AAE7E1E3E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6804120"/>
                  </p:ext>
                </p:extLst>
              </p:nvPr>
            </p:nvGraphicFramePr>
            <p:xfrm>
              <a:off x="6885187" y="6112447"/>
              <a:ext cx="3240000" cy="388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368053362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49783589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0691524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90206082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860144056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006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8" name="表格 97">
                <a:extLst>
                  <a:ext uri="{FF2B5EF4-FFF2-40B4-BE49-F238E27FC236}">
                    <a16:creationId xmlns:a16="http://schemas.microsoft.com/office/drawing/2014/main" id="{EC7DDF7F-549E-2490-B7D4-0AAE7E1E3E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6804120"/>
                  </p:ext>
                </p:extLst>
              </p:nvPr>
            </p:nvGraphicFramePr>
            <p:xfrm>
              <a:off x="6885187" y="6112447"/>
              <a:ext cx="3240000" cy="388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368053362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49783589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0691524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90206082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860144056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3922" t="-3226" r="-405882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3922" t="-3226" r="-305882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0000" t="-3226" r="-200000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305882" t="-3226" r="-103922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405882" t="-3226" r="-3922" b="-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006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9" name="表格 98">
                <a:extLst>
                  <a:ext uri="{FF2B5EF4-FFF2-40B4-BE49-F238E27FC236}">
                    <a16:creationId xmlns:a16="http://schemas.microsoft.com/office/drawing/2014/main" id="{99C09939-84DD-4091-944D-BAF53ECB1C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3185820"/>
                  </p:ext>
                </p:extLst>
              </p:nvPr>
            </p:nvGraphicFramePr>
            <p:xfrm>
              <a:off x="453442" y="6103003"/>
              <a:ext cx="3240000" cy="388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368053362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49783589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0691524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90206082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860144056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006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9" name="表格 98">
                <a:extLst>
                  <a:ext uri="{FF2B5EF4-FFF2-40B4-BE49-F238E27FC236}">
                    <a16:creationId xmlns:a16="http://schemas.microsoft.com/office/drawing/2014/main" id="{99C09939-84DD-4091-944D-BAF53ECB1C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3185820"/>
                  </p:ext>
                </p:extLst>
              </p:nvPr>
            </p:nvGraphicFramePr>
            <p:xfrm>
              <a:off x="453442" y="6103003"/>
              <a:ext cx="3240000" cy="388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368053362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49783589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0691524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90206082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860144056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r="-40392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100000" r="-30392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196154" r="-198077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301961" r="-101961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401961" r="-1961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006793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0" name="表格 99">
            <a:extLst>
              <a:ext uri="{FF2B5EF4-FFF2-40B4-BE49-F238E27FC236}">
                <a16:creationId xmlns:a16="http://schemas.microsoft.com/office/drawing/2014/main" id="{043B2106-5C38-2C67-D468-A40E6C1A8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85502"/>
              </p:ext>
            </p:extLst>
          </p:nvPr>
        </p:nvGraphicFramePr>
        <p:xfrm>
          <a:off x="3118049" y="1092082"/>
          <a:ext cx="648000" cy="1941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149980557"/>
                    </a:ext>
                  </a:extLst>
                </a:gridCol>
              </a:tblGrid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382028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870625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354518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83049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81866"/>
                  </a:ext>
                </a:extLst>
              </a:tr>
            </a:tbl>
          </a:graphicData>
        </a:graphic>
      </p:graphicFrame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50C070B4-D2AD-7E01-63FD-63958DE4B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70657"/>
              </p:ext>
            </p:extLst>
          </p:nvPr>
        </p:nvGraphicFramePr>
        <p:xfrm>
          <a:off x="3121522" y="3830753"/>
          <a:ext cx="648000" cy="1941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149980557"/>
                    </a:ext>
                  </a:extLst>
                </a:gridCol>
              </a:tblGrid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382028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870625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354518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83049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81866"/>
                  </a:ext>
                </a:extLst>
              </a:tr>
            </a:tbl>
          </a:graphicData>
        </a:graphic>
      </p:graphicFrame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00918E14-847F-B838-8A91-FFF3AF8B0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222909"/>
              </p:ext>
            </p:extLst>
          </p:nvPr>
        </p:nvGraphicFramePr>
        <p:xfrm>
          <a:off x="6302256" y="3833915"/>
          <a:ext cx="648000" cy="1941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149980557"/>
                    </a:ext>
                  </a:extLst>
                </a:gridCol>
              </a:tblGrid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382028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870625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354518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83049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81866"/>
                  </a:ext>
                </a:extLst>
              </a:tr>
            </a:tbl>
          </a:graphicData>
        </a:graphic>
      </p:graphicFrame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ABDD18BE-7CEE-AFBC-AA3B-99862BE4696C}"/>
              </a:ext>
            </a:extLst>
          </p:cNvPr>
          <p:cNvCxnSpPr>
            <a:cxnSpLocks/>
          </p:cNvCxnSpPr>
          <p:nvPr/>
        </p:nvCxnSpPr>
        <p:spPr>
          <a:xfrm>
            <a:off x="8505187" y="1644412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1796A06E-A48F-BE52-D718-1E54567D54B3}"/>
              </a:ext>
            </a:extLst>
          </p:cNvPr>
          <p:cNvSpPr/>
          <p:nvPr/>
        </p:nvSpPr>
        <p:spPr>
          <a:xfrm>
            <a:off x="7386540" y="1252046"/>
            <a:ext cx="2237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inner-product</a:t>
            </a:r>
          </a:p>
        </p:txBody>
      </p:sp>
    </p:spTree>
    <p:extLst>
      <p:ext uri="{BB962C8B-B14F-4D97-AF65-F5344CB8AC3E}">
        <p14:creationId xmlns:p14="http://schemas.microsoft.com/office/powerpoint/2010/main" val="415603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6721C57-E5A4-FBC4-F1C1-FF51BA4104D3}"/>
              </a:ext>
            </a:extLst>
          </p:cNvPr>
          <p:cNvSpPr txBox="1"/>
          <p:nvPr/>
        </p:nvSpPr>
        <p:spPr>
          <a:xfrm>
            <a:off x="-1" y="0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2.2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SealPIR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RLWE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CC61D7-A3F2-680E-1642-72BF44FF623F}"/>
              </a:ext>
            </a:extLst>
          </p:cNvPr>
          <p:cNvSpPr/>
          <p:nvPr/>
        </p:nvSpPr>
        <p:spPr>
          <a:xfrm>
            <a:off x="263524" y="1490288"/>
            <a:ext cx="11664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Existing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efficient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fully/somewhat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homomorphic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encryptions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are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based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on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Ring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Learning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Errors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(RLWE)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structure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[FV12,CGGI20].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DC52FAA-E887-0166-E74D-19EBAC928F15}"/>
                  </a:ext>
                </a:extLst>
              </p:cNvPr>
              <p:cNvSpPr/>
              <p:nvPr/>
            </p:nvSpPr>
            <p:spPr>
              <a:xfrm>
                <a:off x="1812175" y="1929489"/>
                <a:ext cx="432260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𝑚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DC52FAA-E887-0166-E74D-19EBAC92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75" y="1929489"/>
                <a:ext cx="432260" cy="339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E223E0-EB75-F6FA-E4D5-C9DD947DBD1C}"/>
                  </a:ext>
                </a:extLst>
              </p:cNvPr>
              <p:cNvSpPr txBox="1"/>
              <p:nvPr/>
            </p:nvSpPr>
            <p:spPr>
              <a:xfrm>
                <a:off x="263524" y="3685888"/>
                <a:ext cx="58324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Important</a:t>
                </a:r>
                <a:r>
                  <a:rPr lang="zh-CN" altLang="en-US" sz="1600" b="1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metric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ciphertext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expansion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factor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E223E0-EB75-F6FA-E4D5-C9DD947D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4" y="3685888"/>
                <a:ext cx="5832475" cy="338554"/>
              </a:xfrm>
              <a:prstGeom prst="rect">
                <a:avLst/>
              </a:prstGeom>
              <a:blipFill>
                <a:blip r:embed="rId3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786DDFB-9557-7F9B-9AA1-FE76EE26F0B6}"/>
              </a:ext>
            </a:extLst>
          </p:cNvPr>
          <p:cNvSpPr/>
          <p:nvPr/>
        </p:nvSpPr>
        <p:spPr>
          <a:xfrm>
            <a:off x="2244437" y="1929489"/>
            <a:ext cx="1720734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padding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9063689-F594-6CB3-2AC2-809C2F1A9A91}"/>
                  </a:ext>
                </a:extLst>
              </p:cNvPr>
              <p:cNvSpPr/>
              <p:nvPr/>
            </p:nvSpPr>
            <p:spPr>
              <a:xfrm>
                <a:off x="3965173" y="1929489"/>
                <a:ext cx="249380" cy="33988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𝑒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9063689-F594-6CB3-2AC2-809C2F1A9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73" y="1929489"/>
                <a:ext cx="249380" cy="339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BF7B890D-CE77-D991-AC63-608039A66B76}"/>
              </a:ext>
            </a:extLst>
          </p:cNvPr>
          <p:cNvSpPr/>
          <p:nvPr/>
        </p:nvSpPr>
        <p:spPr>
          <a:xfrm>
            <a:off x="263525" y="2351876"/>
            <a:ext cx="58324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RLWE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Ciphertext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Format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25A728C-2989-F2DC-41F8-CBEC84441382}"/>
                  </a:ext>
                </a:extLst>
              </p:cNvPr>
              <p:cNvSpPr/>
              <p:nvPr/>
            </p:nvSpPr>
            <p:spPr>
              <a:xfrm>
                <a:off x="278472" y="2979421"/>
                <a:ext cx="835429" cy="41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25A728C-2989-F2DC-41F8-CBEC84441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72" y="2979421"/>
                <a:ext cx="835429" cy="417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998B06-AC58-890E-5EC8-382454CE7F11}"/>
              </a:ext>
            </a:extLst>
          </p:cNvPr>
          <p:cNvCxnSpPr>
            <a:cxnSpLocks/>
          </p:cNvCxnSpPr>
          <p:nvPr/>
        </p:nvCxnSpPr>
        <p:spPr>
          <a:xfrm>
            <a:off x="1113904" y="3221384"/>
            <a:ext cx="42062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17270B3-4E4D-4985-4555-C799F4F515B9}"/>
                  </a:ext>
                </a:extLst>
              </p:cNvPr>
              <p:cNvSpPr/>
              <p:nvPr/>
            </p:nvSpPr>
            <p:spPr>
              <a:xfrm>
                <a:off x="1803862" y="2793414"/>
                <a:ext cx="432260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𝑚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17270B3-4E4D-4985-4555-C799F4F51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862" y="2793414"/>
                <a:ext cx="432260" cy="339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34323E76-334B-AB20-524C-027F1FD75DE7}"/>
              </a:ext>
            </a:extLst>
          </p:cNvPr>
          <p:cNvSpPr/>
          <p:nvPr/>
        </p:nvSpPr>
        <p:spPr>
          <a:xfrm>
            <a:off x="2236124" y="2793414"/>
            <a:ext cx="1720734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padding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AC25130-444F-2A58-D2BC-117C6918DE1C}"/>
                  </a:ext>
                </a:extLst>
              </p:cNvPr>
              <p:cNvSpPr/>
              <p:nvPr/>
            </p:nvSpPr>
            <p:spPr>
              <a:xfrm>
                <a:off x="3956860" y="2793414"/>
                <a:ext cx="249380" cy="33988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𝑒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AC25130-444F-2A58-D2BC-117C6918D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860" y="2793414"/>
                <a:ext cx="249380" cy="3398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12D5611-C7D0-CACF-12BE-B5EF60966EB2}"/>
                  </a:ext>
                </a:extLst>
              </p:cNvPr>
              <p:cNvSpPr/>
              <p:nvPr/>
            </p:nvSpPr>
            <p:spPr>
              <a:xfrm>
                <a:off x="2880361" y="3331530"/>
                <a:ext cx="432260" cy="339881"/>
              </a:xfrm>
              <a:prstGeom prst="rect">
                <a:avLst/>
              </a:prstGeom>
              <a:noFill/>
              <a:ln w="19050">
                <a:noFill/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𝑚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12D5611-C7D0-CACF-12BE-B5EF60966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361" y="3331530"/>
                <a:ext cx="432260" cy="3398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5EEA7DA6-72EA-DCE5-D0FD-9376117082CB}"/>
              </a:ext>
            </a:extLst>
          </p:cNvPr>
          <p:cNvGrpSpPr/>
          <p:nvPr/>
        </p:nvGrpSpPr>
        <p:grpSpPr>
          <a:xfrm>
            <a:off x="6320445" y="1896344"/>
            <a:ext cx="5422668" cy="339881"/>
            <a:chOff x="6320445" y="1896344"/>
            <a:chExt cx="5422668" cy="339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28070E2F-C968-8FC1-2E8E-98C9FC09CDD2}"/>
                    </a:ext>
                  </a:extLst>
                </p:cNvPr>
                <p:cNvSpPr/>
                <p:nvPr/>
              </p:nvSpPr>
              <p:spPr>
                <a:xfrm>
                  <a:off x="6320445" y="1896344"/>
                  <a:ext cx="432260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28070E2F-C968-8FC1-2E8E-98C9FC09CD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445" y="1896344"/>
                  <a:ext cx="432260" cy="339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8E4844A-AFAF-AC9C-5513-C6C700A45821}"/>
                </a:ext>
              </a:extLst>
            </p:cNvPr>
            <p:cNvSpPr/>
            <p:nvPr/>
          </p:nvSpPr>
          <p:spPr>
            <a:xfrm>
              <a:off x="6752707" y="1896344"/>
              <a:ext cx="1720734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rPr>
                <a:t>padding</a:t>
              </a:r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462ACED0-34FE-1500-8564-A5606AEBF58D}"/>
                    </a:ext>
                  </a:extLst>
                </p:cNvPr>
                <p:cNvSpPr/>
                <p:nvPr/>
              </p:nvSpPr>
              <p:spPr>
                <a:xfrm>
                  <a:off x="8473443" y="1896344"/>
                  <a:ext cx="249380" cy="33988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𝑒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462ACED0-34FE-1500-8564-A5606AEBF5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443" y="1896344"/>
                  <a:ext cx="249380" cy="3398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73DF7495-33BF-DC6F-1BC0-1A34101B95F9}"/>
                    </a:ext>
                  </a:extLst>
                </p:cNvPr>
                <p:cNvSpPr/>
                <p:nvPr/>
              </p:nvSpPr>
              <p:spPr>
                <a:xfrm>
                  <a:off x="9340735" y="1896344"/>
                  <a:ext cx="432260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73DF7495-33BF-DC6F-1BC0-1A34101B95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0735" y="1896344"/>
                  <a:ext cx="432260" cy="33988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307CA7A-5D55-AA70-F672-CB947EA1A136}"/>
                </a:ext>
              </a:extLst>
            </p:cNvPr>
            <p:cNvSpPr/>
            <p:nvPr/>
          </p:nvSpPr>
          <p:spPr>
            <a:xfrm>
              <a:off x="9772997" y="1896344"/>
              <a:ext cx="1720734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rPr>
                <a:t>padding</a:t>
              </a:r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404EEC8-1187-1BAD-1E90-82E6FB864F8F}"/>
                    </a:ext>
                  </a:extLst>
                </p:cNvPr>
                <p:cNvSpPr/>
                <p:nvPr/>
              </p:nvSpPr>
              <p:spPr>
                <a:xfrm>
                  <a:off x="11493733" y="1896344"/>
                  <a:ext cx="249380" cy="33988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𝑒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404EEC8-1187-1BAD-1E90-82E6FB864F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3733" y="1896344"/>
                  <a:ext cx="249380" cy="33988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7B706A5-8959-C6B1-2B88-ACA8C34D4785}"/>
                    </a:ext>
                  </a:extLst>
                </p:cNvPr>
                <p:cNvSpPr/>
                <p:nvPr/>
              </p:nvSpPr>
              <p:spPr>
                <a:xfrm>
                  <a:off x="8845434" y="1897007"/>
                  <a:ext cx="37269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⊠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7B706A5-8959-C6B1-2B88-ACA8C34D47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5434" y="1897007"/>
                  <a:ext cx="372690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任意多边形 84">
            <a:extLst>
              <a:ext uri="{FF2B5EF4-FFF2-40B4-BE49-F238E27FC236}">
                <a16:creationId xmlns:a16="http://schemas.microsoft.com/office/drawing/2014/main" id="{7FF6DE6D-30C5-094A-6AE1-7F0BFC4E25BA}"/>
              </a:ext>
            </a:extLst>
          </p:cNvPr>
          <p:cNvSpPr/>
          <p:nvPr/>
        </p:nvSpPr>
        <p:spPr>
          <a:xfrm flipH="1">
            <a:off x="8913383" y="2303002"/>
            <a:ext cx="203539" cy="173993"/>
          </a:xfrm>
          <a:custGeom>
            <a:avLst/>
            <a:gdLst>
              <a:gd name="connsiteX0" fmla="*/ 0 w 173993"/>
              <a:gd name="connsiteY0" fmla="*/ 40708 h 203539"/>
              <a:gd name="connsiteX1" fmla="*/ 86997 w 173993"/>
              <a:gd name="connsiteY1" fmla="*/ 40708 h 203539"/>
              <a:gd name="connsiteX2" fmla="*/ 86997 w 173993"/>
              <a:gd name="connsiteY2" fmla="*/ 0 h 203539"/>
              <a:gd name="connsiteX3" fmla="*/ 173993 w 173993"/>
              <a:gd name="connsiteY3" fmla="*/ 101770 h 203539"/>
              <a:gd name="connsiteX4" fmla="*/ 86997 w 173993"/>
              <a:gd name="connsiteY4" fmla="*/ 203539 h 203539"/>
              <a:gd name="connsiteX5" fmla="*/ 86997 w 173993"/>
              <a:gd name="connsiteY5" fmla="*/ 162831 h 203539"/>
              <a:gd name="connsiteX6" fmla="*/ 0 w 173993"/>
              <a:gd name="connsiteY6" fmla="*/ 162831 h 203539"/>
              <a:gd name="connsiteX7" fmla="*/ 0 w 173993"/>
              <a:gd name="connsiteY7" fmla="*/ 40708 h 20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93" h="203539">
                <a:moveTo>
                  <a:pt x="139194" y="0"/>
                </a:moveTo>
                <a:lnTo>
                  <a:pt x="139194" y="101770"/>
                </a:lnTo>
                <a:lnTo>
                  <a:pt x="173993" y="101770"/>
                </a:lnTo>
                <a:lnTo>
                  <a:pt x="86996" y="203539"/>
                </a:lnTo>
                <a:lnTo>
                  <a:pt x="0" y="101770"/>
                </a:lnTo>
                <a:lnTo>
                  <a:pt x="34799" y="101770"/>
                </a:lnTo>
                <a:lnTo>
                  <a:pt x="34799" y="0"/>
                </a:lnTo>
                <a:lnTo>
                  <a:pt x="139194" y="0"/>
                </a:ln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99510"/>
              <a:satOff val="1524"/>
              <a:lumOff val="-1255"/>
              <a:alphaOff val="0"/>
            </a:schemeClr>
          </a:fillRef>
          <a:effectRef idx="0">
            <a:schemeClr val="accent4">
              <a:hueOff val="-199510"/>
              <a:satOff val="1524"/>
              <a:lumOff val="-1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708" tIns="0" rIns="40708" bIns="52198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05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8F62680-9775-1B5F-3B49-C85FE6B6AF17}"/>
              </a:ext>
            </a:extLst>
          </p:cNvPr>
          <p:cNvGrpSpPr/>
          <p:nvPr/>
        </p:nvGrpSpPr>
        <p:grpSpPr>
          <a:xfrm>
            <a:off x="7802882" y="2540678"/>
            <a:ext cx="2402378" cy="339881"/>
            <a:chOff x="7802882" y="2540678"/>
            <a:chExt cx="2402378" cy="339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943BB1E9-54E3-1BD2-F8F1-49AC24F9CCEC}"/>
                    </a:ext>
                  </a:extLst>
                </p:cNvPr>
                <p:cNvSpPr/>
                <p:nvPr/>
              </p:nvSpPr>
              <p:spPr>
                <a:xfrm>
                  <a:off x="7802882" y="2540678"/>
                  <a:ext cx="432260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943BB1E9-54E3-1BD2-F8F1-49AC24F9CC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2882" y="2540678"/>
                  <a:ext cx="432260" cy="33988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5747FDF-2728-70FC-36EE-E5EE9CA66673}"/>
                </a:ext>
              </a:extLst>
            </p:cNvPr>
            <p:cNvSpPr/>
            <p:nvPr/>
          </p:nvSpPr>
          <p:spPr>
            <a:xfrm>
              <a:off x="8235144" y="2540678"/>
              <a:ext cx="1166551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rPr>
                <a:t>padding</a:t>
              </a:r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4B459FC-26F4-F5AE-22DE-0087CE46B5DB}"/>
                    </a:ext>
                  </a:extLst>
                </p:cNvPr>
                <p:cNvSpPr/>
                <p:nvPr/>
              </p:nvSpPr>
              <p:spPr>
                <a:xfrm>
                  <a:off x="9401695" y="2540678"/>
                  <a:ext cx="803565" cy="33988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𝑒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4B459FC-26F4-F5AE-22DE-0087CE46B5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695" y="2540678"/>
                  <a:ext cx="803565" cy="33988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CC26F0DF-1591-0B5F-18DE-7E5528370F49}"/>
              </a:ext>
            </a:extLst>
          </p:cNvPr>
          <p:cNvSpPr txBox="1"/>
          <p:nvPr/>
        </p:nvSpPr>
        <p:spPr>
          <a:xfrm>
            <a:off x="6095999" y="3686693"/>
            <a:ext cx="58324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Limited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Operations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on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RLWE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Ciphertext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5C4084D-A783-91DA-C5BB-2AC44684D3CC}"/>
              </a:ext>
            </a:extLst>
          </p:cNvPr>
          <p:cNvGrpSpPr/>
          <p:nvPr/>
        </p:nvGrpSpPr>
        <p:grpSpPr>
          <a:xfrm>
            <a:off x="7802880" y="3218056"/>
            <a:ext cx="2402379" cy="339881"/>
            <a:chOff x="7802880" y="3218056"/>
            <a:chExt cx="2402379" cy="3398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59C63F6-6E21-CD19-4C8D-E74A606CCD17}"/>
                </a:ext>
              </a:extLst>
            </p:cNvPr>
            <p:cNvSpPr/>
            <p:nvPr/>
          </p:nvSpPr>
          <p:spPr>
            <a:xfrm>
              <a:off x="7802880" y="3218056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rPr>
                <a:t>m</a:t>
              </a:r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6C5BEB32-F64E-A2EC-661A-D2C81661A11D}"/>
                    </a:ext>
                  </a:extLst>
                </p:cNvPr>
                <p:cNvSpPr/>
                <p:nvPr/>
              </p:nvSpPr>
              <p:spPr>
                <a:xfrm>
                  <a:off x="7936982" y="3218056"/>
                  <a:ext cx="2268277" cy="33988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𝑒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6C5BEB32-F64E-A2EC-661A-D2C81661A1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982" y="3218056"/>
                  <a:ext cx="2268277" cy="33988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任意多边形 84">
            <a:extLst>
              <a:ext uri="{FF2B5EF4-FFF2-40B4-BE49-F238E27FC236}">
                <a16:creationId xmlns:a16="http://schemas.microsoft.com/office/drawing/2014/main" id="{880963AB-1110-F89F-7152-93541BC2451E}"/>
              </a:ext>
            </a:extLst>
          </p:cNvPr>
          <p:cNvSpPr/>
          <p:nvPr/>
        </p:nvSpPr>
        <p:spPr>
          <a:xfrm flipH="1">
            <a:off x="8910466" y="2962311"/>
            <a:ext cx="203539" cy="173993"/>
          </a:xfrm>
          <a:custGeom>
            <a:avLst/>
            <a:gdLst>
              <a:gd name="connsiteX0" fmla="*/ 0 w 173993"/>
              <a:gd name="connsiteY0" fmla="*/ 40708 h 203539"/>
              <a:gd name="connsiteX1" fmla="*/ 86997 w 173993"/>
              <a:gd name="connsiteY1" fmla="*/ 40708 h 203539"/>
              <a:gd name="connsiteX2" fmla="*/ 86997 w 173993"/>
              <a:gd name="connsiteY2" fmla="*/ 0 h 203539"/>
              <a:gd name="connsiteX3" fmla="*/ 173993 w 173993"/>
              <a:gd name="connsiteY3" fmla="*/ 101770 h 203539"/>
              <a:gd name="connsiteX4" fmla="*/ 86997 w 173993"/>
              <a:gd name="connsiteY4" fmla="*/ 203539 h 203539"/>
              <a:gd name="connsiteX5" fmla="*/ 86997 w 173993"/>
              <a:gd name="connsiteY5" fmla="*/ 162831 h 203539"/>
              <a:gd name="connsiteX6" fmla="*/ 0 w 173993"/>
              <a:gd name="connsiteY6" fmla="*/ 162831 h 203539"/>
              <a:gd name="connsiteX7" fmla="*/ 0 w 173993"/>
              <a:gd name="connsiteY7" fmla="*/ 40708 h 20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93" h="203539">
                <a:moveTo>
                  <a:pt x="139194" y="0"/>
                </a:moveTo>
                <a:lnTo>
                  <a:pt x="139194" y="101770"/>
                </a:lnTo>
                <a:lnTo>
                  <a:pt x="173993" y="101770"/>
                </a:lnTo>
                <a:lnTo>
                  <a:pt x="86996" y="203539"/>
                </a:lnTo>
                <a:lnTo>
                  <a:pt x="0" y="101770"/>
                </a:lnTo>
                <a:lnTo>
                  <a:pt x="34799" y="101770"/>
                </a:lnTo>
                <a:lnTo>
                  <a:pt x="34799" y="0"/>
                </a:lnTo>
                <a:lnTo>
                  <a:pt x="139194" y="0"/>
                </a:ln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99510"/>
              <a:satOff val="1524"/>
              <a:lumOff val="-1255"/>
              <a:alphaOff val="0"/>
            </a:schemeClr>
          </a:fillRef>
          <a:effectRef idx="0">
            <a:schemeClr val="accent4">
              <a:hueOff val="-199510"/>
              <a:satOff val="1524"/>
              <a:lumOff val="-1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708" tIns="0" rIns="40708" bIns="52198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05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Picture 2" descr="Failed Images – Browse 997,336 Stock Photos, Vectors, and Video | Adobe  Stock">
            <a:extLst>
              <a:ext uri="{FF2B5EF4-FFF2-40B4-BE49-F238E27FC236}">
                <a16:creationId xmlns:a16="http://schemas.microsoft.com/office/drawing/2014/main" id="{B266AEC6-5B04-D708-57FC-A678D334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778" b="93056" l="1416" r="94690">
                        <a14:foregroundMark x1="78584" y1="7778" x2="78584" y2="7778"/>
                        <a14:foregroundMark x1="91681" y1="39167" x2="91681" y2="39167"/>
                        <a14:foregroundMark x1="93451" y1="47500" x2="93451" y2="47500"/>
                        <a14:foregroundMark x1="95398" y1="51944" x2="95398" y2="51944"/>
                        <a14:foregroundMark x1="87788" y1="56111" x2="87788" y2="56111"/>
                        <a14:foregroundMark x1="12920" y1="93333" x2="12920" y2="93333"/>
                        <a14:foregroundMark x1="5664" y1="62778" x2="5664" y2="62778"/>
                        <a14:foregroundMark x1="2478" y1="45833" x2="2478" y2="45833"/>
                        <a14:foregroundMark x1="1416" y1="47500" x2="1416" y2="47500"/>
                        <a14:foregroundMark x1="22478" y1="58333" x2="22478" y2="58333"/>
                        <a14:foregroundMark x1="33274" y1="53056" x2="33274" y2="53056"/>
                        <a14:foregroundMark x1="42478" y1="46389" x2="42478" y2="46389"/>
                        <a14:foregroundMark x1="49027" y1="42778" x2="49027" y2="42778"/>
                        <a14:foregroundMark x1="57876" y1="41667" x2="57876" y2="41667"/>
                        <a14:foregroundMark x1="67080" y1="35000" x2="67080" y2="3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683" y="3042294"/>
            <a:ext cx="829916" cy="5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3E208C5B-3D7F-05A8-7847-221A3ABF3F2C}"/>
              </a:ext>
            </a:extLst>
          </p:cNvPr>
          <p:cNvGrpSpPr/>
          <p:nvPr/>
        </p:nvGrpSpPr>
        <p:grpSpPr>
          <a:xfrm>
            <a:off x="278473" y="4020385"/>
            <a:ext cx="11650002" cy="801606"/>
            <a:chOff x="278473" y="4020385"/>
            <a:chExt cx="11650002" cy="80160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159943C-7325-AE47-72A7-56C0D4E033B8}"/>
                </a:ext>
              </a:extLst>
            </p:cNvPr>
            <p:cNvSpPr/>
            <p:nvPr/>
          </p:nvSpPr>
          <p:spPr>
            <a:xfrm>
              <a:off x="278473" y="4020385"/>
              <a:ext cx="11650002" cy="417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Ciphertext-Ciphertext</a:t>
              </a:r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Addition</a:t>
              </a:r>
              <a:endPara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C07EB5A-C4DF-2780-4D7B-2F9C72D18CA5}"/>
                </a:ext>
              </a:extLst>
            </p:cNvPr>
            <p:cNvSpPr/>
            <p:nvPr/>
          </p:nvSpPr>
          <p:spPr>
            <a:xfrm>
              <a:off x="1076154" y="4468510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9783AC6-4E55-2DCB-6096-1345E8BB90C6}"/>
                </a:ext>
              </a:extLst>
            </p:cNvPr>
            <p:cNvSpPr/>
            <p:nvPr/>
          </p:nvSpPr>
          <p:spPr>
            <a:xfrm>
              <a:off x="1508416" y="4468510"/>
              <a:ext cx="1720734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976C958-09FD-746D-77CB-59837A922773}"/>
                </a:ext>
              </a:extLst>
            </p:cNvPr>
            <p:cNvSpPr/>
            <p:nvPr/>
          </p:nvSpPr>
          <p:spPr>
            <a:xfrm>
              <a:off x="3229152" y="4468510"/>
              <a:ext cx="249380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15FD9D03-05FB-B472-30A3-D250A8D62A32}"/>
                    </a:ext>
                  </a:extLst>
                </p:cNvPr>
                <p:cNvSpPr/>
                <p:nvPr/>
              </p:nvSpPr>
              <p:spPr>
                <a:xfrm>
                  <a:off x="4126576" y="4404120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CD7EFE5C-8E40-6FBF-372E-A7F2BA56F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576" y="4404120"/>
                  <a:ext cx="372690" cy="41787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8F5BE12-DFDA-FCBD-6ACB-CE3EBC19484E}"/>
                </a:ext>
              </a:extLst>
            </p:cNvPr>
            <p:cNvSpPr/>
            <p:nvPr/>
          </p:nvSpPr>
          <p:spPr>
            <a:xfrm>
              <a:off x="5067992" y="4481660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D0E4CE3-9667-F763-CDB1-888DE0F7EDC2}"/>
                </a:ext>
              </a:extLst>
            </p:cNvPr>
            <p:cNvSpPr/>
            <p:nvPr/>
          </p:nvSpPr>
          <p:spPr>
            <a:xfrm>
              <a:off x="5500254" y="4481660"/>
              <a:ext cx="1720734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ADA2253-0DE3-BDF0-99A4-864D98D20F49}"/>
                </a:ext>
              </a:extLst>
            </p:cNvPr>
            <p:cNvSpPr/>
            <p:nvPr/>
          </p:nvSpPr>
          <p:spPr>
            <a:xfrm>
              <a:off x="7220990" y="4481660"/>
              <a:ext cx="249380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17B1188-8699-960E-7321-6778775C0B79}"/>
                </a:ext>
              </a:extLst>
            </p:cNvPr>
            <p:cNvSpPr/>
            <p:nvPr/>
          </p:nvSpPr>
          <p:spPr>
            <a:xfrm>
              <a:off x="8717281" y="4474434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AE14972-A203-C005-65CB-1CD3A1EFCAE6}"/>
                </a:ext>
              </a:extLst>
            </p:cNvPr>
            <p:cNvSpPr/>
            <p:nvPr/>
          </p:nvSpPr>
          <p:spPr>
            <a:xfrm>
              <a:off x="9149543" y="4474434"/>
              <a:ext cx="1640377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A66FF66-0C86-93C8-0359-FC7115EF5A8C}"/>
                </a:ext>
              </a:extLst>
            </p:cNvPr>
            <p:cNvSpPr/>
            <p:nvPr/>
          </p:nvSpPr>
          <p:spPr>
            <a:xfrm>
              <a:off x="10789920" y="4474434"/>
              <a:ext cx="329739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CEDF223A-4982-89BD-726A-7720E1E17CB6}"/>
                    </a:ext>
                  </a:extLst>
                </p:cNvPr>
                <p:cNvSpPr/>
                <p:nvPr/>
              </p:nvSpPr>
              <p:spPr>
                <a:xfrm>
                  <a:off x="7907480" y="4387016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25" name="矩形 1024">
                  <a:extLst>
                    <a:ext uri="{FF2B5EF4-FFF2-40B4-BE49-F238E27FC236}">
                      <a16:creationId xmlns:a16="http://schemas.microsoft.com/office/drawing/2014/main" id="{F522D078-26E9-90BC-97E4-84DFF5F7D8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7480" y="4387016"/>
                  <a:ext cx="372690" cy="41787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EB64002-7EB4-478B-FC0C-3FA320E1A1B2}"/>
              </a:ext>
            </a:extLst>
          </p:cNvPr>
          <p:cNvGrpSpPr/>
          <p:nvPr/>
        </p:nvGrpSpPr>
        <p:grpSpPr>
          <a:xfrm>
            <a:off x="263524" y="4833262"/>
            <a:ext cx="11650002" cy="832403"/>
            <a:chOff x="263524" y="4833262"/>
            <a:chExt cx="11650002" cy="832403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2CB8D95-B9F3-0DE8-840E-78675D124744}"/>
                </a:ext>
              </a:extLst>
            </p:cNvPr>
            <p:cNvSpPr/>
            <p:nvPr/>
          </p:nvSpPr>
          <p:spPr>
            <a:xfrm>
              <a:off x="263524" y="4833262"/>
              <a:ext cx="11650002" cy="417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Plaintext-Ciphertext</a:t>
              </a:r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Multiplication</a:t>
              </a:r>
              <a:endPara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D40E03A-452D-9ABA-195A-15921E7E58EF}"/>
                </a:ext>
              </a:extLst>
            </p:cNvPr>
            <p:cNvSpPr/>
            <p:nvPr/>
          </p:nvSpPr>
          <p:spPr>
            <a:xfrm>
              <a:off x="1078924" y="5312184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3D2191A-724B-89F0-EDE3-5CD3B0641B26}"/>
                </a:ext>
              </a:extLst>
            </p:cNvPr>
            <p:cNvSpPr/>
            <p:nvPr/>
          </p:nvSpPr>
          <p:spPr>
            <a:xfrm>
              <a:off x="1511186" y="5312184"/>
              <a:ext cx="1720734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88E4D54-56EB-EBC8-6716-697BCB4273AB}"/>
                </a:ext>
              </a:extLst>
            </p:cNvPr>
            <p:cNvSpPr/>
            <p:nvPr/>
          </p:nvSpPr>
          <p:spPr>
            <a:xfrm>
              <a:off x="3231922" y="5312184"/>
              <a:ext cx="249380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73D5700E-DE14-3236-7B0E-D71BBE14BFFE}"/>
                    </a:ext>
                  </a:extLst>
                </p:cNvPr>
                <p:cNvSpPr/>
                <p:nvPr/>
              </p:nvSpPr>
              <p:spPr>
                <a:xfrm>
                  <a:off x="4129346" y="5247794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30" name="矩形 1029">
                  <a:extLst>
                    <a:ext uri="{FF2B5EF4-FFF2-40B4-BE49-F238E27FC236}">
                      <a16:creationId xmlns:a16="http://schemas.microsoft.com/office/drawing/2014/main" id="{C461FD7B-2755-88B5-D261-67EAD01FE2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9346" y="5247794"/>
                  <a:ext cx="372690" cy="41787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A6FAB12-C888-8C06-6C0B-AFBBE172BA1F}"/>
                </a:ext>
              </a:extLst>
            </p:cNvPr>
            <p:cNvSpPr/>
            <p:nvPr/>
          </p:nvSpPr>
          <p:spPr>
            <a:xfrm>
              <a:off x="5070762" y="5325334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AF93015-35BF-487A-E2F7-74C4AE07C1E2}"/>
                </a:ext>
              </a:extLst>
            </p:cNvPr>
            <p:cNvSpPr/>
            <p:nvPr/>
          </p:nvSpPr>
          <p:spPr>
            <a:xfrm>
              <a:off x="8720051" y="5318108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AEEA20F-F299-0A03-F5E6-414B81FE8815}"/>
                </a:ext>
              </a:extLst>
            </p:cNvPr>
            <p:cNvSpPr/>
            <p:nvPr/>
          </p:nvSpPr>
          <p:spPr>
            <a:xfrm>
              <a:off x="9152313" y="5318108"/>
              <a:ext cx="1379913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9373C42-2ED3-5989-44AC-F8EDA88C16B6}"/>
                </a:ext>
              </a:extLst>
            </p:cNvPr>
            <p:cNvSpPr/>
            <p:nvPr/>
          </p:nvSpPr>
          <p:spPr>
            <a:xfrm>
              <a:off x="10532226" y="5318108"/>
              <a:ext cx="590204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3E1589A0-0586-F18D-7318-D507490CDCE6}"/>
                    </a:ext>
                  </a:extLst>
                </p:cNvPr>
                <p:cNvSpPr/>
                <p:nvPr/>
              </p:nvSpPr>
              <p:spPr>
                <a:xfrm>
                  <a:off x="7910250" y="5230690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37" name="矩形 1036">
                  <a:extLst>
                    <a:ext uri="{FF2B5EF4-FFF2-40B4-BE49-F238E27FC236}">
                      <a16:creationId xmlns:a16="http://schemas.microsoft.com/office/drawing/2014/main" id="{B17D664C-04BA-E765-BC53-721E2D6683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0250" y="5230690"/>
                  <a:ext cx="372690" cy="41787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1E34BD6-E667-0259-1741-E4FCB90DBE4D}"/>
              </a:ext>
            </a:extLst>
          </p:cNvPr>
          <p:cNvGrpSpPr/>
          <p:nvPr/>
        </p:nvGrpSpPr>
        <p:grpSpPr>
          <a:xfrm>
            <a:off x="270998" y="5681940"/>
            <a:ext cx="11650002" cy="814184"/>
            <a:chOff x="270998" y="5681940"/>
            <a:chExt cx="11650002" cy="814184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DDBD9E1-C4D0-C2A1-4E0A-27D811AECEDD}"/>
                </a:ext>
              </a:extLst>
            </p:cNvPr>
            <p:cNvSpPr/>
            <p:nvPr/>
          </p:nvSpPr>
          <p:spPr>
            <a:xfrm>
              <a:off x="270998" y="5681940"/>
              <a:ext cx="11650002" cy="417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Ciphertext-Ciphertext</a:t>
              </a:r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Multiplication</a:t>
              </a:r>
              <a:endPara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C265064-D18D-E683-D96D-4A06478F30D1}"/>
                </a:ext>
              </a:extLst>
            </p:cNvPr>
            <p:cNvSpPr/>
            <p:nvPr/>
          </p:nvSpPr>
          <p:spPr>
            <a:xfrm>
              <a:off x="1076152" y="6142643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8AF67C9-8825-8444-ABCA-AD09A569DC0F}"/>
                </a:ext>
              </a:extLst>
            </p:cNvPr>
            <p:cNvSpPr/>
            <p:nvPr/>
          </p:nvSpPr>
          <p:spPr>
            <a:xfrm>
              <a:off x="1508414" y="6142643"/>
              <a:ext cx="1720734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BA8B399C-7E20-82E2-676F-BEAA6A837F07}"/>
                </a:ext>
              </a:extLst>
            </p:cNvPr>
            <p:cNvSpPr/>
            <p:nvPr/>
          </p:nvSpPr>
          <p:spPr>
            <a:xfrm>
              <a:off x="3229150" y="6142643"/>
              <a:ext cx="249380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A937C14A-6666-C1E6-1107-1A5B52747ABA}"/>
                    </a:ext>
                  </a:extLst>
                </p:cNvPr>
                <p:cNvSpPr/>
                <p:nvPr/>
              </p:nvSpPr>
              <p:spPr>
                <a:xfrm>
                  <a:off x="4126574" y="6078253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41" name="矩形 1040">
                  <a:extLst>
                    <a:ext uri="{FF2B5EF4-FFF2-40B4-BE49-F238E27FC236}">
                      <a16:creationId xmlns:a16="http://schemas.microsoft.com/office/drawing/2014/main" id="{F740B995-B48D-DFA7-6441-78976AB7C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574" y="6078253"/>
                  <a:ext cx="372690" cy="41787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577A368-98E5-B832-C86A-9D32A8CF6DDA}"/>
                </a:ext>
              </a:extLst>
            </p:cNvPr>
            <p:cNvSpPr/>
            <p:nvPr/>
          </p:nvSpPr>
          <p:spPr>
            <a:xfrm>
              <a:off x="5067990" y="6155793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C2A99B32-3838-7C5D-821B-1CB2A6524B12}"/>
                </a:ext>
              </a:extLst>
            </p:cNvPr>
            <p:cNvSpPr/>
            <p:nvPr/>
          </p:nvSpPr>
          <p:spPr>
            <a:xfrm>
              <a:off x="5500252" y="6155793"/>
              <a:ext cx="1720734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E113C07-1D45-6011-1368-EFBD8A835E42}"/>
                </a:ext>
              </a:extLst>
            </p:cNvPr>
            <p:cNvSpPr/>
            <p:nvPr/>
          </p:nvSpPr>
          <p:spPr>
            <a:xfrm>
              <a:off x="7220988" y="6155793"/>
              <a:ext cx="249380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2A2B556-F237-8753-1560-E720A65D79B1}"/>
                </a:ext>
              </a:extLst>
            </p:cNvPr>
            <p:cNvSpPr/>
            <p:nvPr/>
          </p:nvSpPr>
          <p:spPr>
            <a:xfrm>
              <a:off x="8717279" y="6148567"/>
              <a:ext cx="432260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305F48F-BA27-8BB3-3B0C-EAF30F92CE8E}"/>
                </a:ext>
              </a:extLst>
            </p:cNvPr>
            <p:cNvSpPr/>
            <p:nvPr/>
          </p:nvSpPr>
          <p:spPr>
            <a:xfrm>
              <a:off x="9149542" y="6148567"/>
              <a:ext cx="623454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E39FA8E-3035-C5EF-15CF-F7682093FF2A}"/>
                </a:ext>
              </a:extLst>
            </p:cNvPr>
            <p:cNvSpPr/>
            <p:nvPr/>
          </p:nvSpPr>
          <p:spPr>
            <a:xfrm>
              <a:off x="9772996" y="6148567"/>
              <a:ext cx="1346662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40AA2C1C-99F7-A0FE-BC6B-02A8F3BE33F4}"/>
                    </a:ext>
                  </a:extLst>
                </p:cNvPr>
                <p:cNvSpPr/>
                <p:nvPr/>
              </p:nvSpPr>
              <p:spPr>
                <a:xfrm>
                  <a:off x="7907478" y="6061149"/>
                  <a:ext cx="372690" cy="4178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48" name="矩形 1047">
                  <a:extLst>
                    <a:ext uri="{FF2B5EF4-FFF2-40B4-BE49-F238E27FC236}">
                      <a16:creationId xmlns:a16="http://schemas.microsoft.com/office/drawing/2014/main" id="{2F173336-195E-4F46-F4D2-1902A9E958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7478" y="6061149"/>
                  <a:ext cx="372690" cy="41787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五边形 73">
            <a:extLst>
              <a:ext uri="{FF2B5EF4-FFF2-40B4-BE49-F238E27FC236}">
                <a16:creationId xmlns:a16="http://schemas.microsoft.com/office/drawing/2014/main" id="{AE544B02-99DE-D3F6-6B25-085240FC21D8}"/>
              </a:ext>
            </a:extLst>
          </p:cNvPr>
          <p:cNvSpPr/>
          <p:nvPr/>
        </p:nvSpPr>
        <p:spPr>
          <a:xfrm>
            <a:off x="270999" y="1091572"/>
            <a:ext cx="1237414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Ring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LWE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75" name="五边形 74">
            <a:extLst>
              <a:ext uri="{FF2B5EF4-FFF2-40B4-BE49-F238E27FC236}">
                <a16:creationId xmlns:a16="http://schemas.microsoft.com/office/drawing/2014/main" id="{D8165780-93A0-C240-BB64-13897A86CA4D}"/>
              </a:ext>
            </a:extLst>
          </p:cNvPr>
          <p:cNvSpPr/>
          <p:nvPr/>
        </p:nvSpPr>
        <p:spPr>
          <a:xfrm>
            <a:off x="270999" y="4031071"/>
            <a:ext cx="1237413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Operations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490EC99-7E7F-6F51-0475-B7C79245D0D7}"/>
              </a:ext>
            </a:extLst>
          </p:cNvPr>
          <p:cNvSpPr/>
          <p:nvPr/>
        </p:nvSpPr>
        <p:spPr>
          <a:xfrm>
            <a:off x="263523" y="6496103"/>
            <a:ext cx="11664949" cy="364996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[FV]</a:t>
            </a:r>
            <a:r>
              <a:rPr lang="en" altLang="zh-CN" sz="1200" b="0" i="0" dirty="0">
                <a:solidFill>
                  <a:srgbClr val="222222"/>
                </a:solidFill>
                <a:effectLst/>
              </a:rPr>
              <a:t> J</a:t>
            </a: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.</a:t>
            </a:r>
            <a:r>
              <a:rPr lang="zh-CN" altLang="en-US" sz="12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Fan</a:t>
            </a:r>
            <a:r>
              <a:rPr lang="en" altLang="zh-CN" sz="1200" b="0" i="0" dirty="0">
                <a:solidFill>
                  <a:srgbClr val="222222"/>
                </a:solidFill>
                <a:effectLst/>
              </a:rPr>
              <a:t>, F</a:t>
            </a:r>
            <a:r>
              <a:rPr lang="en-US" altLang="zh-CN" sz="1200" dirty="0">
                <a:solidFill>
                  <a:srgbClr val="222222"/>
                </a:solidFill>
              </a:rPr>
              <a:t>.</a:t>
            </a:r>
            <a:r>
              <a:rPr lang="en" altLang="zh-CN" sz="1200" b="0" i="0" dirty="0">
                <a:solidFill>
                  <a:srgbClr val="222222"/>
                </a:solidFill>
                <a:effectLst/>
              </a:rPr>
              <a:t>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</a:rPr>
              <a:t>Vercauteren</a:t>
            </a:r>
            <a:r>
              <a:rPr lang="en" altLang="zh-CN" sz="1200" b="0" i="0" dirty="0">
                <a:solidFill>
                  <a:srgbClr val="222222"/>
                </a:solidFill>
                <a:effectLst/>
              </a:rPr>
              <a:t>. Somewhat </a:t>
            </a:r>
            <a:r>
              <a:rPr lang="en-US" altLang="zh-CN" sz="1200" dirty="0">
                <a:solidFill>
                  <a:srgbClr val="222222"/>
                </a:solidFill>
              </a:rPr>
              <a:t>P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</a:rPr>
              <a:t>ractical</a:t>
            </a:r>
            <a:r>
              <a:rPr lang="en" altLang="zh-CN" sz="12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F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</a:rPr>
              <a:t>ully</a:t>
            </a:r>
            <a:r>
              <a:rPr lang="en" altLang="zh-CN" sz="12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H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</a:rPr>
              <a:t>omomorphic</a:t>
            </a:r>
            <a:r>
              <a:rPr lang="en" altLang="zh-CN" sz="12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E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</a:rPr>
              <a:t>ncryption</a:t>
            </a:r>
            <a:r>
              <a:rPr lang="en" altLang="zh-CN" sz="1200" b="0" i="0" dirty="0">
                <a:solidFill>
                  <a:srgbClr val="222222"/>
                </a:solidFill>
                <a:effectLst/>
              </a:rPr>
              <a:t>. 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IACR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Cryptology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ePrint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Archive,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2012,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4"/>
              </a:rPr>
              <a:t>https://eprint.iacr.org/2012/144.pdf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[CGGI20]</a:t>
            </a:r>
            <a:r>
              <a:rPr lang="zh-CN" altLang="en-US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 err="1">
                <a:ea typeface="Microsoft YaHei" panose="020B0503020204020204" pitchFamily="34" charset="-122"/>
                <a:cs typeface="Times New Roman" panose="02020603050405020304" pitchFamily="18" charset="0"/>
              </a:rPr>
              <a:t>Chillotti</a:t>
            </a:r>
            <a:r>
              <a:rPr lang="en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, N</a:t>
            </a:r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Gama, M</a:t>
            </a:r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Georgieva, M</a:t>
            </a:r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 err="1">
                <a:ea typeface="Microsoft YaHei" panose="020B0503020204020204" pitchFamily="34" charset="-122"/>
                <a:cs typeface="Times New Roman" panose="02020603050405020304" pitchFamily="18" charset="0"/>
              </a:rPr>
              <a:t>Izabachène</a:t>
            </a:r>
            <a:r>
              <a:rPr lang="en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. TFHE: </a:t>
            </a:r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Fast</a:t>
            </a:r>
            <a:r>
              <a:rPr lang="en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Fully</a:t>
            </a:r>
            <a:r>
              <a:rPr lang="zh-CN" altLang="en-US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Homomorphic</a:t>
            </a:r>
            <a:r>
              <a:rPr lang="zh-CN" altLang="en-US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Encryption</a:t>
            </a:r>
            <a:r>
              <a:rPr lang="zh-CN" altLang="en-US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over the </a:t>
            </a:r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Torus.</a:t>
            </a:r>
            <a:r>
              <a:rPr lang="en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 Journal of Cryptology 33, no. 1 (2020): 34-91.</a:t>
            </a:r>
            <a:endParaRPr lang="zh-CN" altLang="en-US" sz="1200" dirty="0"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74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5D38AE9-4EDB-EEBB-6A09-D131A391A224}"/>
              </a:ext>
            </a:extLst>
          </p:cNvPr>
          <p:cNvSpPr/>
          <p:nvPr/>
        </p:nvSpPr>
        <p:spPr>
          <a:xfrm>
            <a:off x="263525" y="1481973"/>
            <a:ext cx="11664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All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elements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except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one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are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encryption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0.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Client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encrypts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request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server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expands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it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into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vector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16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7DD94F-D4D8-2F80-3C80-C439E388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7" y="2055812"/>
            <a:ext cx="505929" cy="1007173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2E412BB1-0A10-3954-AFF3-879CB6BCBC28}"/>
              </a:ext>
            </a:extLst>
          </p:cNvPr>
          <p:cNvCxnSpPr>
            <a:cxnSpLocks/>
          </p:cNvCxnSpPr>
          <p:nvPr/>
        </p:nvCxnSpPr>
        <p:spPr>
          <a:xfrm>
            <a:off x="1978958" y="2594104"/>
            <a:ext cx="279307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72A29CB-4DA8-DECC-B5B0-E79CB068CDE3}"/>
              </a:ext>
            </a:extLst>
          </p:cNvPr>
          <p:cNvSpPr/>
          <p:nvPr/>
        </p:nvSpPr>
        <p:spPr>
          <a:xfrm>
            <a:off x="2037938" y="2140981"/>
            <a:ext cx="683100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2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55DFBA-3421-52BC-5697-9E69601E440C}"/>
              </a:ext>
            </a:extLst>
          </p:cNvPr>
          <p:cNvSpPr/>
          <p:nvPr/>
        </p:nvSpPr>
        <p:spPr>
          <a:xfrm>
            <a:off x="2710484" y="2140981"/>
            <a:ext cx="1720734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A5BC0D-2727-91DB-E75A-F55DE0161FD1}"/>
              </a:ext>
            </a:extLst>
          </p:cNvPr>
          <p:cNvSpPr/>
          <p:nvPr/>
        </p:nvSpPr>
        <p:spPr>
          <a:xfrm>
            <a:off x="4434804" y="2140981"/>
            <a:ext cx="249380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EB264D-AA50-10BD-27DC-19F49820C5FB}"/>
                  </a:ext>
                </a:extLst>
              </p:cNvPr>
              <p:cNvSpPr txBox="1"/>
              <p:nvPr/>
            </p:nvSpPr>
            <p:spPr>
              <a:xfrm>
                <a:off x="4890533" y="2431101"/>
                <a:ext cx="102812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60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Expan</m:t>
                      </m:r>
                      <m:r>
                        <m:rPr>
                          <m:nor/>
                        </m:rPr>
                        <a:rPr lang="en-US" altLang="zh-CN" sz="16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d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EB264D-AA50-10BD-27DC-19F49820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533" y="2431101"/>
                <a:ext cx="1028128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0DF9E9F0-28C1-9F03-C811-1F20B9C5BF37}"/>
              </a:ext>
            </a:extLst>
          </p:cNvPr>
          <p:cNvSpPr/>
          <p:nvPr/>
        </p:nvSpPr>
        <p:spPr>
          <a:xfrm>
            <a:off x="6005225" y="2447063"/>
            <a:ext cx="683100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2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C88B05-411B-C15B-0424-1FAE54D1CD61}"/>
              </a:ext>
            </a:extLst>
          </p:cNvPr>
          <p:cNvSpPr/>
          <p:nvPr/>
        </p:nvSpPr>
        <p:spPr>
          <a:xfrm>
            <a:off x="6677771" y="2447063"/>
            <a:ext cx="1720734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6D1236-D89A-9EB2-F274-857906528630}"/>
              </a:ext>
            </a:extLst>
          </p:cNvPr>
          <p:cNvSpPr/>
          <p:nvPr/>
        </p:nvSpPr>
        <p:spPr>
          <a:xfrm>
            <a:off x="8402091" y="2447063"/>
            <a:ext cx="249380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F08698-BB6C-C013-9231-90BC5E17F5BE}"/>
                  </a:ext>
                </a:extLst>
              </p:cNvPr>
              <p:cNvSpPr txBox="1"/>
              <p:nvPr/>
            </p:nvSpPr>
            <p:spPr>
              <a:xfrm>
                <a:off x="8593281" y="2432337"/>
                <a:ext cx="6831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F08698-BB6C-C013-9231-90BC5E17F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281" y="2432337"/>
                <a:ext cx="6831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3B008C09-DB0F-A702-654F-068B3D82EC79}"/>
              </a:ext>
            </a:extLst>
          </p:cNvPr>
          <p:cNvSpPr/>
          <p:nvPr/>
        </p:nvSpPr>
        <p:spPr>
          <a:xfrm>
            <a:off x="9167784" y="1833226"/>
            <a:ext cx="683100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7643A6-8575-6F27-D767-BF0966E4B338}"/>
              </a:ext>
            </a:extLst>
          </p:cNvPr>
          <p:cNvSpPr/>
          <p:nvPr/>
        </p:nvSpPr>
        <p:spPr>
          <a:xfrm>
            <a:off x="9167784" y="2254223"/>
            <a:ext cx="683100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1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F8E14EF-A4E9-9ED9-DB6E-22365A8B6D16}"/>
              </a:ext>
            </a:extLst>
          </p:cNvPr>
          <p:cNvSpPr/>
          <p:nvPr/>
        </p:nvSpPr>
        <p:spPr>
          <a:xfrm>
            <a:off x="9167784" y="2675225"/>
            <a:ext cx="683100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38171EC-0230-D1CC-7079-3FB2CC3C2BAD}"/>
                  </a:ext>
                </a:extLst>
              </p:cNvPr>
              <p:cNvSpPr/>
              <p:nvPr/>
            </p:nvSpPr>
            <p:spPr>
              <a:xfrm>
                <a:off x="9167784" y="3090362"/>
                <a:ext cx="683100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…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38171EC-0230-D1CC-7079-3FB2CC3C2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784" y="3090362"/>
                <a:ext cx="683100" cy="339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7232D25B-B4F3-FF2B-69D6-AC42BFC072C0}"/>
              </a:ext>
            </a:extLst>
          </p:cNvPr>
          <p:cNvSpPr/>
          <p:nvPr/>
        </p:nvSpPr>
        <p:spPr>
          <a:xfrm>
            <a:off x="9840330" y="1833226"/>
            <a:ext cx="1720734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A16367D-48C4-CA5C-F3FD-4E4EE00CB9AE}"/>
              </a:ext>
            </a:extLst>
          </p:cNvPr>
          <p:cNvSpPr/>
          <p:nvPr/>
        </p:nvSpPr>
        <p:spPr>
          <a:xfrm>
            <a:off x="11561064" y="1833225"/>
            <a:ext cx="249380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4931A7-8DD7-D49B-9826-6AE7C58D769C}"/>
              </a:ext>
            </a:extLst>
          </p:cNvPr>
          <p:cNvSpPr/>
          <p:nvPr/>
        </p:nvSpPr>
        <p:spPr>
          <a:xfrm>
            <a:off x="9840330" y="2254223"/>
            <a:ext cx="1720734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C74F855-9C55-F118-9DF8-67D442CA0863}"/>
              </a:ext>
            </a:extLst>
          </p:cNvPr>
          <p:cNvSpPr/>
          <p:nvPr/>
        </p:nvSpPr>
        <p:spPr>
          <a:xfrm>
            <a:off x="11561064" y="2254223"/>
            <a:ext cx="249380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4F19A2F-F3C6-3D96-F256-86677F0BB8B5}"/>
              </a:ext>
            </a:extLst>
          </p:cNvPr>
          <p:cNvSpPr/>
          <p:nvPr/>
        </p:nvSpPr>
        <p:spPr>
          <a:xfrm>
            <a:off x="9840330" y="2675225"/>
            <a:ext cx="1720734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0F1EF27-8712-75FE-A582-AD43B74BCB66}"/>
              </a:ext>
            </a:extLst>
          </p:cNvPr>
          <p:cNvSpPr/>
          <p:nvPr/>
        </p:nvSpPr>
        <p:spPr>
          <a:xfrm>
            <a:off x="11561064" y="2675225"/>
            <a:ext cx="249380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0D570E-44D2-7D76-1D9E-0E1CA6D6103B}"/>
              </a:ext>
            </a:extLst>
          </p:cNvPr>
          <p:cNvSpPr/>
          <p:nvPr/>
        </p:nvSpPr>
        <p:spPr>
          <a:xfrm>
            <a:off x="9840330" y="3090362"/>
            <a:ext cx="1720734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BB742A-6BC5-A877-7EDE-D86B9B7D8F7D}"/>
              </a:ext>
            </a:extLst>
          </p:cNvPr>
          <p:cNvSpPr/>
          <p:nvPr/>
        </p:nvSpPr>
        <p:spPr>
          <a:xfrm>
            <a:off x="11561064" y="3090362"/>
            <a:ext cx="249380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0D1B15A-C399-8EB6-7C39-CF5F7E6990B6}"/>
                  </a:ext>
                </a:extLst>
              </p:cNvPr>
              <p:cNvSpPr txBox="1"/>
              <p:nvPr/>
            </p:nvSpPr>
            <p:spPr>
              <a:xfrm>
                <a:off x="1067989" y="2356869"/>
                <a:ext cx="71977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0D1B15A-C399-8EB6-7C39-CF5F7E699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89" y="2356869"/>
                <a:ext cx="71977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0667D03C-EFF4-D97F-43AB-6C480505EA8F}"/>
              </a:ext>
            </a:extLst>
          </p:cNvPr>
          <p:cNvSpPr txBox="1"/>
          <p:nvPr/>
        </p:nvSpPr>
        <p:spPr>
          <a:xfrm>
            <a:off x="300038" y="3447992"/>
            <a:ext cx="11628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can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do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that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since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FHE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supports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arbitrary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operations.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Naïve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way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needs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high-depth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circuits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large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FHE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parameters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EA5A0C3-DC42-AC23-10C6-59B3012D1C73}"/>
              </a:ext>
            </a:extLst>
          </p:cNvPr>
          <p:cNvSpPr/>
          <p:nvPr/>
        </p:nvSpPr>
        <p:spPr>
          <a:xfrm>
            <a:off x="263523" y="5368172"/>
            <a:ext cx="58324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Substitute</a:t>
            </a:r>
            <a:r>
              <a:rPr lang="zh-CN" altLang="en-US" sz="1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Operation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Operation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low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noise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[GHS12].</a:t>
            </a:r>
            <a:endParaRPr lang="zh-CN" altLang="en-US" sz="16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8071BB5-7453-13B0-7DF3-3DA83F9C5832}"/>
              </a:ext>
            </a:extLst>
          </p:cNvPr>
          <p:cNvGrpSpPr/>
          <p:nvPr/>
        </p:nvGrpSpPr>
        <p:grpSpPr>
          <a:xfrm>
            <a:off x="2527603" y="4269023"/>
            <a:ext cx="2646246" cy="339881"/>
            <a:chOff x="2527603" y="4269023"/>
            <a:chExt cx="2646246" cy="339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4D54456-D41F-A39D-1C49-1C64A474714D}"/>
                    </a:ext>
                  </a:extLst>
                </p:cNvPr>
                <p:cNvSpPr/>
                <p:nvPr/>
              </p:nvSpPr>
              <p:spPr>
                <a:xfrm>
                  <a:off x="2527603" y="4269023"/>
                  <a:ext cx="683100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4D54456-D41F-A39D-1C49-1C64A47471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603" y="4269023"/>
                  <a:ext cx="683100" cy="339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BB1773E-4199-4338-327A-693FC3CAC53F}"/>
                </a:ext>
              </a:extLst>
            </p:cNvPr>
            <p:cNvSpPr/>
            <p:nvPr/>
          </p:nvSpPr>
          <p:spPr>
            <a:xfrm>
              <a:off x="3200149" y="4269023"/>
              <a:ext cx="1720734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756EBAD-536E-4162-EAE3-873929849764}"/>
                    </a:ext>
                  </a:extLst>
                </p:cNvPr>
                <p:cNvSpPr/>
                <p:nvPr/>
              </p:nvSpPr>
              <p:spPr>
                <a:xfrm>
                  <a:off x="4924469" y="4269023"/>
                  <a:ext cx="249380" cy="33988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𝑒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756EBAD-536E-4162-EAE3-8739298497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469" y="4269023"/>
                  <a:ext cx="249380" cy="339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76AC08C-E9ED-4729-591A-6722FD03ADE5}"/>
                  </a:ext>
                </a:extLst>
              </p:cNvPr>
              <p:cNvSpPr/>
              <p:nvPr/>
            </p:nvSpPr>
            <p:spPr>
              <a:xfrm>
                <a:off x="1220599" y="4890113"/>
                <a:ext cx="3326463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+0</m:t>
                      </m:r>
                      <m:sSup>
                        <m:sSup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p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1</m:t>
                          </m:r>
                        </m:sup>
                      </m:sSup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+0</m:t>
                      </m:r>
                      <m:sSup>
                        <m:sSup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p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+0</m:t>
                      </m:r>
                      <m:sSup>
                        <m:sSup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p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+…+0</m:t>
                      </m:r>
                      <m:sSup>
                        <m:sSup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p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76AC08C-E9ED-4729-591A-6722FD03A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599" y="4890113"/>
                <a:ext cx="3326463" cy="3398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任意多边形 84">
            <a:extLst>
              <a:ext uri="{FF2B5EF4-FFF2-40B4-BE49-F238E27FC236}">
                <a16:creationId xmlns:a16="http://schemas.microsoft.com/office/drawing/2014/main" id="{B41D246E-5AFB-46ED-8D93-E8083C9F3DF6}"/>
              </a:ext>
            </a:extLst>
          </p:cNvPr>
          <p:cNvSpPr/>
          <p:nvPr/>
        </p:nvSpPr>
        <p:spPr>
          <a:xfrm flipH="1">
            <a:off x="2721038" y="4662512"/>
            <a:ext cx="203539" cy="173993"/>
          </a:xfrm>
          <a:custGeom>
            <a:avLst/>
            <a:gdLst>
              <a:gd name="connsiteX0" fmla="*/ 0 w 173993"/>
              <a:gd name="connsiteY0" fmla="*/ 40708 h 203539"/>
              <a:gd name="connsiteX1" fmla="*/ 86997 w 173993"/>
              <a:gd name="connsiteY1" fmla="*/ 40708 h 203539"/>
              <a:gd name="connsiteX2" fmla="*/ 86997 w 173993"/>
              <a:gd name="connsiteY2" fmla="*/ 0 h 203539"/>
              <a:gd name="connsiteX3" fmla="*/ 173993 w 173993"/>
              <a:gd name="connsiteY3" fmla="*/ 101770 h 203539"/>
              <a:gd name="connsiteX4" fmla="*/ 86997 w 173993"/>
              <a:gd name="connsiteY4" fmla="*/ 203539 h 203539"/>
              <a:gd name="connsiteX5" fmla="*/ 86997 w 173993"/>
              <a:gd name="connsiteY5" fmla="*/ 162831 h 203539"/>
              <a:gd name="connsiteX6" fmla="*/ 0 w 173993"/>
              <a:gd name="connsiteY6" fmla="*/ 162831 h 203539"/>
              <a:gd name="connsiteX7" fmla="*/ 0 w 173993"/>
              <a:gd name="connsiteY7" fmla="*/ 40708 h 20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93" h="203539">
                <a:moveTo>
                  <a:pt x="139194" y="0"/>
                </a:moveTo>
                <a:lnTo>
                  <a:pt x="139194" y="101770"/>
                </a:lnTo>
                <a:lnTo>
                  <a:pt x="173993" y="101770"/>
                </a:lnTo>
                <a:lnTo>
                  <a:pt x="86996" y="203539"/>
                </a:lnTo>
                <a:lnTo>
                  <a:pt x="0" y="101770"/>
                </a:lnTo>
                <a:lnTo>
                  <a:pt x="34799" y="101770"/>
                </a:lnTo>
                <a:lnTo>
                  <a:pt x="34799" y="0"/>
                </a:lnTo>
                <a:lnTo>
                  <a:pt x="139194" y="0"/>
                </a:ln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99510"/>
              <a:satOff val="1524"/>
              <a:lumOff val="-1255"/>
              <a:alphaOff val="0"/>
            </a:schemeClr>
          </a:fillRef>
          <a:effectRef idx="0">
            <a:schemeClr val="accent4">
              <a:hueOff val="-199510"/>
              <a:satOff val="1524"/>
              <a:lumOff val="-1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708" tIns="0" rIns="40708" bIns="52198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05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82FC919-CBD0-E076-47C9-3F7D96AA6C18}"/>
              </a:ext>
            </a:extLst>
          </p:cNvPr>
          <p:cNvSpPr/>
          <p:nvPr/>
        </p:nvSpPr>
        <p:spPr>
          <a:xfrm>
            <a:off x="263523" y="6503531"/>
            <a:ext cx="11664949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[GHS12]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Gentry, S. Halevi, N. P. Smart. Fully Homomorphic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Encryption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with Polylog Overhead.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EUROCRYPT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2012, pp. 465-482.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F281C85-4CBD-6710-C762-07F70EB9F7FA}"/>
              </a:ext>
            </a:extLst>
          </p:cNvPr>
          <p:cNvGrpSpPr/>
          <p:nvPr/>
        </p:nvGrpSpPr>
        <p:grpSpPr>
          <a:xfrm>
            <a:off x="199456" y="5924820"/>
            <a:ext cx="5809523" cy="346568"/>
            <a:chOff x="199456" y="5924820"/>
            <a:chExt cx="5809523" cy="3465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84F15A81-496A-E61F-01BA-9238278A1115}"/>
                    </a:ext>
                  </a:extLst>
                </p:cNvPr>
                <p:cNvSpPr txBox="1"/>
                <p:nvPr/>
              </p:nvSpPr>
              <p:spPr>
                <a:xfrm>
                  <a:off x="199456" y="5928621"/>
                  <a:ext cx="84794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6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Subs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CD898AA-0ACC-6B88-05B2-22CBA95F0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456" y="5928621"/>
                  <a:ext cx="847945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CCE411E-89C4-CE2A-5E83-F298AC6BDFE0}"/>
                </a:ext>
              </a:extLst>
            </p:cNvPr>
            <p:cNvSpPr txBox="1"/>
            <p:nvPr/>
          </p:nvSpPr>
          <p:spPr>
            <a:xfrm>
              <a:off x="2900547" y="5932834"/>
              <a:ext cx="1204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ith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ECDE6CA7-7C3B-9F6B-B576-3EE9C0849F5C}"/>
                    </a:ext>
                  </a:extLst>
                </p:cNvPr>
                <p:cNvSpPr/>
                <p:nvPr/>
              </p:nvSpPr>
              <p:spPr>
                <a:xfrm>
                  <a:off x="933332" y="5926720"/>
                  <a:ext cx="2037576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1+2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+3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+4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ECDE6CA7-7C3B-9F6B-B576-3EE9C0849F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332" y="5926720"/>
                  <a:ext cx="2037576" cy="33988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EB17EB28-6A80-4C01-E2D7-131797C38450}"/>
                    </a:ext>
                  </a:extLst>
                </p:cNvPr>
                <p:cNvSpPr/>
                <p:nvPr/>
              </p:nvSpPr>
              <p:spPr>
                <a:xfrm>
                  <a:off x="3971403" y="5924820"/>
                  <a:ext cx="2037576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1+2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4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+3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8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+4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12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EB17EB28-6A80-4C01-E2D7-131797C384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403" y="5924820"/>
                  <a:ext cx="2037576" cy="339881"/>
                </a:xfrm>
                <a:prstGeom prst="rect">
                  <a:avLst/>
                </a:prstGeom>
                <a:blipFill>
                  <a:blip r:embed="rId14"/>
                  <a:stretch>
                    <a:fillRect l="-610"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0C25C5E-C09D-579E-7350-DC41D78F8C15}"/>
              </a:ext>
            </a:extLst>
          </p:cNvPr>
          <p:cNvGrpSpPr/>
          <p:nvPr/>
        </p:nvGrpSpPr>
        <p:grpSpPr>
          <a:xfrm>
            <a:off x="5963512" y="4224601"/>
            <a:ext cx="5581224" cy="2010066"/>
            <a:chOff x="5979840" y="4224601"/>
            <a:chExt cx="5581224" cy="2010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2428FF-E327-1336-2498-352EBB47AEAB}"/>
                    </a:ext>
                  </a:extLst>
                </p:cNvPr>
                <p:cNvSpPr txBox="1"/>
                <p:nvPr/>
              </p:nvSpPr>
              <p:spPr>
                <a:xfrm>
                  <a:off x="5979840" y="5019320"/>
                  <a:ext cx="84794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6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Expand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2428FF-E327-1336-2498-352EBB47A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9840" y="5019320"/>
                  <a:ext cx="847945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4412" b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45A8D5DB-574B-F3DD-47A5-C58E916B703B}"/>
                    </a:ext>
                  </a:extLst>
                </p:cNvPr>
                <p:cNvSpPr txBox="1"/>
                <p:nvPr/>
              </p:nvSpPr>
              <p:spPr>
                <a:xfrm>
                  <a:off x="9069094" y="5029217"/>
                  <a:ext cx="45683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E82DBF4-B37C-CEB1-CC5D-167FC563C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094" y="5029217"/>
                  <a:ext cx="456839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1CD06B2C-DE37-11C0-CBC1-DA48DC7A73CD}"/>
                    </a:ext>
                  </a:extLst>
                </p:cNvPr>
                <p:cNvSpPr/>
                <p:nvPr/>
              </p:nvSpPr>
              <p:spPr>
                <a:xfrm>
                  <a:off x="6884561" y="5020895"/>
                  <a:ext cx="2037576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1+2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+3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+4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1CD06B2C-DE37-11C0-CBC1-DA48DC7A73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561" y="5020895"/>
                  <a:ext cx="2037576" cy="33988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A699FAF-DF97-C79F-A281-46C31894165D}"/>
                    </a:ext>
                  </a:extLst>
                </p:cNvPr>
                <p:cNvSpPr/>
                <p:nvPr/>
              </p:nvSpPr>
              <p:spPr>
                <a:xfrm>
                  <a:off x="9523488" y="4224601"/>
                  <a:ext cx="2037576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1+0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A699FAF-DF97-C79F-A281-46C3189416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3488" y="4224601"/>
                  <a:ext cx="2037576" cy="33988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FE69BB6A-3E4E-CB6F-44AB-BB9CF28AEDC5}"/>
                    </a:ext>
                  </a:extLst>
                </p:cNvPr>
                <p:cNvSpPr/>
                <p:nvPr/>
              </p:nvSpPr>
              <p:spPr>
                <a:xfrm>
                  <a:off x="9523488" y="4741164"/>
                  <a:ext cx="2037576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2</m:t>
                        </m:r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FE69BB6A-3E4E-CB6F-44AB-BB9CF28AED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3488" y="4741164"/>
                  <a:ext cx="2037576" cy="33988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5C831DD3-8BB9-CEF1-46A3-43FA694A4EB6}"/>
                    </a:ext>
                  </a:extLst>
                </p:cNvPr>
                <p:cNvSpPr/>
                <p:nvPr/>
              </p:nvSpPr>
              <p:spPr>
                <a:xfrm>
                  <a:off x="9523488" y="5317975"/>
                  <a:ext cx="2037576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3</m:t>
                        </m:r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5C831DD3-8BB9-CEF1-46A3-43FA694A4E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3488" y="5317975"/>
                  <a:ext cx="2037576" cy="33988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705D5818-D78D-156B-6DDA-3F4205A4E628}"/>
                    </a:ext>
                  </a:extLst>
                </p:cNvPr>
                <p:cNvSpPr/>
                <p:nvPr/>
              </p:nvSpPr>
              <p:spPr>
                <a:xfrm>
                  <a:off x="9523488" y="5894786"/>
                  <a:ext cx="2037576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4</m:t>
                        </m:r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+0</m:t>
                        </m:r>
                        <m:sSup>
                          <m:sSup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705D5818-D78D-156B-6DDA-3F4205A4E6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3488" y="5894786"/>
                  <a:ext cx="2037576" cy="33988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五边形 64">
            <a:extLst>
              <a:ext uri="{FF2B5EF4-FFF2-40B4-BE49-F238E27FC236}">
                <a16:creationId xmlns:a16="http://schemas.microsoft.com/office/drawing/2014/main" id="{1E2D8AE5-9CD6-FD1A-AB93-24C40E1829B9}"/>
              </a:ext>
            </a:extLst>
          </p:cNvPr>
          <p:cNvSpPr/>
          <p:nvPr/>
        </p:nvSpPr>
        <p:spPr>
          <a:xfrm>
            <a:off x="270999" y="1091572"/>
            <a:ext cx="1296544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Basic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Idea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66" name="五边形 65">
            <a:extLst>
              <a:ext uri="{FF2B5EF4-FFF2-40B4-BE49-F238E27FC236}">
                <a16:creationId xmlns:a16="http://schemas.microsoft.com/office/drawing/2014/main" id="{31E0DEB1-69A6-9EA5-925E-26E2A57707FD}"/>
              </a:ext>
            </a:extLst>
          </p:cNvPr>
          <p:cNvSpPr/>
          <p:nvPr/>
        </p:nvSpPr>
        <p:spPr>
          <a:xfrm>
            <a:off x="263525" y="3786546"/>
            <a:ext cx="1715434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RLWE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Plaintext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6E4A08D-2BA2-B220-9F8D-AF0DC031A07A}"/>
              </a:ext>
            </a:extLst>
          </p:cNvPr>
          <p:cNvSpPr txBox="1"/>
          <p:nvPr/>
        </p:nvSpPr>
        <p:spPr>
          <a:xfrm>
            <a:off x="-1" y="0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2.2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SealPIR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RLWE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6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996936-67D7-EB6C-58E6-E5953723D9B1}"/>
                  </a:ext>
                </a:extLst>
              </p:cNvPr>
              <p:cNvSpPr/>
              <p:nvPr/>
            </p:nvSpPr>
            <p:spPr>
              <a:xfrm>
                <a:off x="9474559" y="1436987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996936-67D7-EB6C-58E6-E5953723D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559" y="1436987"/>
                <a:ext cx="1097279" cy="339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2B4990B-82D3-489D-C644-80B06720E9A4}"/>
                  </a:ext>
                </a:extLst>
              </p:cNvPr>
              <p:cNvSpPr/>
              <p:nvPr/>
            </p:nvSpPr>
            <p:spPr>
              <a:xfrm>
                <a:off x="9474559" y="1857984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2B4990B-82D3-489D-C644-80B06720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559" y="1857984"/>
                <a:ext cx="1097279" cy="339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E23474D-A322-523F-4FE1-87241A0AB7D5}"/>
                  </a:ext>
                </a:extLst>
              </p:cNvPr>
              <p:cNvSpPr/>
              <p:nvPr/>
            </p:nvSpPr>
            <p:spPr>
              <a:xfrm>
                <a:off x="9474559" y="2278986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E23474D-A322-523F-4FE1-87241A0AB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559" y="2278986"/>
                <a:ext cx="1097279" cy="339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30BB25DE-1BCB-DA97-587F-F07E42C00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919" y="1940026"/>
            <a:ext cx="862063" cy="97811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DAADFCD-FF17-C237-9AF7-93207DDAB761}"/>
              </a:ext>
            </a:extLst>
          </p:cNvPr>
          <p:cNvCxnSpPr>
            <a:cxnSpLocks/>
          </p:cNvCxnSpPr>
          <p:nvPr/>
        </p:nvCxnSpPr>
        <p:spPr>
          <a:xfrm>
            <a:off x="3458197" y="2287265"/>
            <a:ext cx="23385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0482459-DB45-3BE4-4489-56A9E29AE306}"/>
              </a:ext>
            </a:extLst>
          </p:cNvPr>
          <p:cNvCxnSpPr>
            <a:cxnSpLocks/>
          </p:cNvCxnSpPr>
          <p:nvPr/>
        </p:nvCxnSpPr>
        <p:spPr>
          <a:xfrm flipH="1">
            <a:off x="3466466" y="3548232"/>
            <a:ext cx="23385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CA1FBB2-7B45-BF0B-F8B6-B0CCB9005BD9}"/>
                  </a:ext>
                </a:extLst>
              </p:cNvPr>
              <p:cNvSpPr/>
              <p:nvPr/>
            </p:nvSpPr>
            <p:spPr>
              <a:xfrm>
                <a:off x="2478511" y="3366181"/>
                <a:ext cx="683100" cy="339881"/>
              </a:xfrm>
              <a:prstGeom prst="rect">
                <a:avLst/>
              </a:prstGeom>
              <a:noFill/>
              <a:ln w="38100">
                <a:noFill/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CA1FBB2-7B45-BF0B-F8B6-B0CCB9005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11" y="3366181"/>
                <a:ext cx="683100" cy="339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AF073A3-540D-BB53-CDF7-3D72BF4A7822}"/>
                  </a:ext>
                </a:extLst>
              </p:cNvPr>
              <p:cNvSpPr txBox="1"/>
              <p:nvPr/>
            </p:nvSpPr>
            <p:spPr>
              <a:xfrm>
                <a:off x="3458197" y="1933761"/>
                <a:ext cx="234682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request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size: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zh-CN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AF073A3-540D-BB53-CDF7-3D72BF4A7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197" y="1933761"/>
                <a:ext cx="2346820" cy="338554"/>
              </a:xfrm>
              <a:prstGeom prst="rect">
                <a:avLst/>
              </a:prstGeom>
              <a:blipFill>
                <a:blip r:embed="rId7"/>
                <a:stretch>
                  <a:fillRect t="-7143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912BF2F-EF7D-955B-3293-8DC49AD26ABB}"/>
                  </a:ext>
                </a:extLst>
              </p:cNvPr>
              <p:cNvSpPr txBox="1"/>
              <p:nvPr/>
            </p:nvSpPr>
            <p:spPr>
              <a:xfrm>
                <a:off x="3449928" y="3168618"/>
                <a:ext cx="234682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response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912BF2F-EF7D-955B-3293-8DC49AD26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928" y="3168618"/>
                <a:ext cx="2346820" cy="338554"/>
              </a:xfrm>
              <a:prstGeom prst="rect">
                <a:avLst/>
              </a:prstGeom>
              <a:blipFill>
                <a:blip r:embed="rId8"/>
                <a:stretch>
                  <a:fillRect t="-370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8F91E22-FD73-AABA-F1CF-751EFDDB29AA}"/>
              </a:ext>
            </a:extLst>
          </p:cNvPr>
          <p:cNvCxnSpPr>
            <a:cxnSpLocks/>
          </p:cNvCxnSpPr>
          <p:nvPr/>
        </p:nvCxnSpPr>
        <p:spPr>
          <a:xfrm>
            <a:off x="908858" y="2287265"/>
            <a:ext cx="52370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3CC15D4-D68E-6FAB-456A-073201241D1D}"/>
                  </a:ext>
                </a:extLst>
              </p:cNvPr>
              <p:cNvSpPr txBox="1"/>
              <p:nvPr/>
            </p:nvSpPr>
            <p:spPr>
              <a:xfrm>
                <a:off x="276970" y="2126301"/>
                <a:ext cx="6831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3CC15D4-D68E-6FAB-456A-073201241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0" y="2126301"/>
                <a:ext cx="68310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65B4A8F-51C0-D9AB-6ED8-578E9E030CB7}"/>
                  </a:ext>
                </a:extLst>
              </p:cNvPr>
              <p:cNvSpPr/>
              <p:nvPr/>
            </p:nvSpPr>
            <p:spPr>
              <a:xfrm>
                <a:off x="8310797" y="1436987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65B4A8F-51C0-D9AB-6ED8-578E9E03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797" y="1436987"/>
                <a:ext cx="1097279" cy="3398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955F470-60CA-2D5A-BB61-400C6EE592F7}"/>
                  </a:ext>
                </a:extLst>
              </p:cNvPr>
              <p:cNvSpPr/>
              <p:nvPr/>
            </p:nvSpPr>
            <p:spPr>
              <a:xfrm>
                <a:off x="7147035" y="1436987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955F470-60CA-2D5A-BB61-400C6EE59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35" y="1436987"/>
                <a:ext cx="1097279" cy="3398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228863C-551E-3AFC-28EF-EB7CC9A92A90}"/>
                  </a:ext>
                </a:extLst>
              </p:cNvPr>
              <p:cNvSpPr/>
              <p:nvPr/>
            </p:nvSpPr>
            <p:spPr>
              <a:xfrm>
                <a:off x="7147035" y="1857983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228863C-551E-3AFC-28EF-EB7CC9A92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35" y="1857983"/>
                <a:ext cx="1097279" cy="3398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16CD36B-7BC0-B85E-5E45-44412B34A2C0}"/>
                  </a:ext>
                </a:extLst>
              </p:cNvPr>
              <p:cNvSpPr/>
              <p:nvPr/>
            </p:nvSpPr>
            <p:spPr>
              <a:xfrm>
                <a:off x="8310797" y="1860575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16CD36B-7BC0-B85E-5E45-44412B34A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797" y="1860575"/>
                <a:ext cx="1097279" cy="3398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9149B7A-3CE0-A829-0F95-3B2AD8982DA9}"/>
                  </a:ext>
                </a:extLst>
              </p:cNvPr>
              <p:cNvSpPr/>
              <p:nvPr/>
            </p:nvSpPr>
            <p:spPr>
              <a:xfrm>
                <a:off x="7147972" y="2275497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9149B7A-3CE0-A829-0F95-3B2AD8982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972" y="2275497"/>
                <a:ext cx="1097279" cy="3398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0E63A12-1876-31C1-4640-DE5A4DB9571C}"/>
                  </a:ext>
                </a:extLst>
              </p:cNvPr>
              <p:cNvSpPr/>
              <p:nvPr/>
            </p:nvSpPr>
            <p:spPr>
              <a:xfrm>
                <a:off x="8310797" y="2287265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0E63A12-1876-31C1-4640-DE5A4DB95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797" y="2287265"/>
                <a:ext cx="1097279" cy="3398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3E297086-2C3E-1BFB-C255-0BA1DA4C27EB}"/>
              </a:ext>
            </a:extLst>
          </p:cNvPr>
          <p:cNvSpPr/>
          <p:nvPr/>
        </p:nvSpPr>
        <p:spPr>
          <a:xfrm>
            <a:off x="5967390" y="1439529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1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E97CB8E-4BCE-A203-F8FB-482C29949B40}"/>
              </a:ext>
            </a:extLst>
          </p:cNvPr>
          <p:cNvSpPr/>
          <p:nvPr/>
        </p:nvSpPr>
        <p:spPr>
          <a:xfrm>
            <a:off x="6262757" y="1439528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C39D1E6-73BA-1BED-F797-F849E7C32229}"/>
              </a:ext>
            </a:extLst>
          </p:cNvPr>
          <p:cNvSpPr/>
          <p:nvPr/>
        </p:nvSpPr>
        <p:spPr>
          <a:xfrm>
            <a:off x="6950358" y="1439528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BFA8C95-C4C9-AE6A-4499-6C7AAA9654EC}"/>
              </a:ext>
            </a:extLst>
          </p:cNvPr>
          <p:cNvSpPr/>
          <p:nvPr/>
        </p:nvSpPr>
        <p:spPr>
          <a:xfrm>
            <a:off x="5972598" y="1857984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A1B1E20-969F-69AA-0FF6-925723AE003A}"/>
              </a:ext>
            </a:extLst>
          </p:cNvPr>
          <p:cNvSpPr/>
          <p:nvPr/>
        </p:nvSpPr>
        <p:spPr>
          <a:xfrm>
            <a:off x="6267965" y="1857983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4670513-A2DC-7BDE-B575-EB70CA6BBDB0}"/>
              </a:ext>
            </a:extLst>
          </p:cNvPr>
          <p:cNvSpPr/>
          <p:nvPr/>
        </p:nvSpPr>
        <p:spPr>
          <a:xfrm>
            <a:off x="6955566" y="1857983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488A3E-9CEF-590F-8022-2CD24A2696BC}"/>
              </a:ext>
            </a:extLst>
          </p:cNvPr>
          <p:cNvSpPr/>
          <p:nvPr/>
        </p:nvSpPr>
        <p:spPr>
          <a:xfrm>
            <a:off x="5975703" y="2275498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F9BA277-D72D-32C5-175B-BDBB32E6A3BD}"/>
              </a:ext>
            </a:extLst>
          </p:cNvPr>
          <p:cNvSpPr/>
          <p:nvPr/>
        </p:nvSpPr>
        <p:spPr>
          <a:xfrm>
            <a:off x="6271070" y="2275497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05094DE-6CCB-D5A9-5FE8-35BB076FC42D}"/>
              </a:ext>
            </a:extLst>
          </p:cNvPr>
          <p:cNvSpPr/>
          <p:nvPr/>
        </p:nvSpPr>
        <p:spPr>
          <a:xfrm>
            <a:off x="6958671" y="2275497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ED0B5A0-32A8-3FDB-8D56-B34DA7A7EFC6}"/>
              </a:ext>
            </a:extLst>
          </p:cNvPr>
          <p:cNvSpPr/>
          <p:nvPr/>
        </p:nvSpPr>
        <p:spPr>
          <a:xfrm>
            <a:off x="7149647" y="2694124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3D1881D-999A-79AD-AD70-F4F44E7B3AC9}"/>
              </a:ext>
            </a:extLst>
          </p:cNvPr>
          <p:cNvSpPr/>
          <p:nvPr/>
        </p:nvSpPr>
        <p:spPr>
          <a:xfrm>
            <a:off x="7445014" y="2694123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78FB9A-5427-99A1-4AAD-880FC027361A}"/>
              </a:ext>
            </a:extLst>
          </p:cNvPr>
          <p:cNvSpPr/>
          <p:nvPr/>
        </p:nvSpPr>
        <p:spPr>
          <a:xfrm>
            <a:off x="8132615" y="2694123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CA4D4D4-3729-0E79-6010-831BD504BC81}"/>
              </a:ext>
            </a:extLst>
          </p:cNvPr>
          <p:cNvSpPr/>
          <p:nvPr/>
        </p:nvSpPr>
        <p:spPr>
          <a:xfrm>
            <a:off x="8318213" y="2694124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1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ABBC823-54AE-ECCB-4BD7-F04D0489907D}"/>
              </a:ext>
            </a:extLst>
          </p:cNvPr>
          <p:cNvSpPr/>
          <p:nvPr/>
        </p:nvSpPr>
        <p:spPr>
          <a:xfrm>
            <a:off x="8613580" y="2694123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9829CAF-D57A-B394-262E-B5AF1D04BB62}"/>
              </a:ext>
            </a:extLst>
          </p:cNvPr>
          <p:cNvSpPr/>
          <p:nvPr/>
        </p:nvSpPr>
        <p:spPr>
          <a:xfrm>
            <a:off x="9301181" y="2694123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F5C8A68-2F87-E93B-ABE8-5BC3C06B3548}"/>
              </a:ext>
            </a:extLst>
          </p:cNvPr>
          <p:cNvSpPr/>
          <p:nvPr/>
        </p:nvSpPr>
        <p:spPr>
          <a:xfrm>
            <a:off x="9476974" y="2694124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EE449D1-25F5-DD96-88A6-A49C83B974F4}"/>
              </a:ext>
            </a:extLst>
          </p:cNvPr>
          <p:cNvSpPr/>
          <p:nvPr/>
        </p:nvSpPr>
        <p:spPr>
          <a:xfrm>
            <a:off x="9772341" y="2694123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BBD859E-0188-D7BC-7591-53CC07305459}"/>
              </a:ext>
            </a:extLst>
          </p:cNvPr>
          <p:cNvSpPr/>
          <p:nvPr/>
        </p:nvSpPr>
        <p:spPr>
          <a:xfrm>
            <a:off x="10459942" y="2694123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B6D0B0A-BD2D-8B9E-35AC-510986F9883C}"/>
                  </a:ext>
                </a:extLst>
              </p:cNvPr>
              <p:cNvSpPr/>
              <p:nvPr/>
            </p:nvSpPr>
            <p:spPr>
              <a:xfrm>
                <a:off x="7144417" y="3366181"/>
                <a:ext cx="683100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B6D0B0A-BD2D-8B9E-35AC-510986F98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417" y="3366181"/>
                <a:ext cx="683100" cy="33988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37993936-BE84-5DBD-A6BD-AEE20D60690D}"/>
              </a:ext>
            </a:extLst>
          </p:cNvPr>
          <p:cNvSpPr/>
          <p:nvPr/>
        </p:nvSpPr>
        <p:spPr>
          <a:xfrm>
            <a:off x="7816963" y="3366181"/>
            <a:ext cx="1720734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D388B26-C649-B749-4A09-6E4625BB7169}"/>
              </a:ext>
            </a:extLst>
          </p:cNvPr>
          <p:cNvSpPr/>
          <p:nvPr/>
        </p:nvSpPr>
        <p:spPr>
          <a:xfrm>
            <a:off x="9541283" y="3366181"/>
            <a:ext cx="249380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2A8F833E-D06E-219A-50FC-52EDF280C0CE}"/>
                  </a:ext>
                </a:extLst>
              </p:cNvPr>
              <p:cNvSpPr/>
              <p:nvPr/>
            </p:nvSpPr>
            <p:spPr>
              <a:xfrm>
                <a:off x="8237360" y="3051143"/>
                <a:ext cx="3726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2A8F833E-D06E-219A-50FC-52EDF280C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360" y="3051143"/>
                <a:ext cx="372690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9D5535E-63C1-2AE4-430E-DE0DC1594A3D}"/>
                  </a:ext>
                </a:extLst>
              </p:cNvPr>
              <p:cNvSpPr/>
              <p:nvPr/>
            </p:nvSpPr>
            <p:spPr>
              <a:xfrm>
                <a:off x="1706470" y="1835057"/>
                <a:ext cx="1444165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1+0</m:t>
                      </m:r>
                      <m:sSup>
                        <m:sSup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p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1</m:t>
                          </m:r>
                        </m:sup>
                      </m:sSup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+0</m:t>
                      </m:r>
                      <m:sSup>
                        <m:sSup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p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9D5535E-63C1-2AE4-430E-DE0DC1594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70" y="1835057"/>
                <a:ext cx="1444165" cy="3398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809583D-7AB6-AB69-FE71-2977CE1A0F84}"/>
                  </a:ext>
                </a:extLst>
              </p:cNvPr>
              <p:cNvSpPr/>
              <p:nvPr/>
            </p:nvSpPr>
            <p:spPr>
              <a:xfrm>
                <a:off x="1706542" y="2395563"/>
                <a:ext cx="1444165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0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+1</m:t>
                      </m:r>
                      <m:sSup>
                        <m:sSup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p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1</m:t>
                          </m:r>
                        </m:sup>
                      </m:sSup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+0</m:t>
                      </m:r>
                      <m:sSup>
                        <m:sSup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p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809583D-7AB6-AB69-FE71-2977CE1A0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542" y="2395563"/>
                <a:ext cx="1444165" cy="33988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93091AF3-1671-B10B-2532-81C167D4B082}"/>
              </a:ext>
            </a:extLst>
          </p:cNvPr>
          <p:cNvSpPr txBox="1"/>
          <p:nvPr/>
        </p:nvSpPr>
        <p:spPr>
          <a:xfrm>
            <a:off x="1692638" y="1490925"/>
            <a:ext cx="1444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F8AEFFA-55EC-34B9-E9A4-507FFD465E71}"/>
              </a:ext>
            </a:extLst>
          </p:cNvPr>
          <p:cNvSpPr txBox="1"/>
          <p:nvPr/>
        </p:nvSpPr>
        <p:spPr>
          <a:xfrm>
            <a:off x="1692976" y="2740915"/>
            <a:ext cx="1444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标注 51">
                <a:extLst>
                  <a:ext uri="{FF2B5EF4-FFF2-40B4-BE49-F238E27FC236}">
                    <a16:creationId xmlns:a16="http://schemas.microsoft.com/office/drawing/2014/main" id="{E2D38D2C-BFE7-32F6-9ECD-CEC55BC62750}"/>
                  </a:ext>
                </a:extLst>
              </p:cNvPr>
              <p:cNvSpPr/>
              <p:nvPr/>
            </p:nvSpPr>
            <p:spPr>
              <a:xfrm>
                <a:off x="5967390" y="4242622"/>
                <a:ext cx="1738508" cy="343064"/>
              </a:xfrm>
              <a:prstGeom prst="wedgeRectCallout">
                <a:avLst>
                  <a:gd name="adj1" fmla="val -35829"/>
                  <a:gd name="adj2" fmla="val -97424"/>
                </a:avLst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substitute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𝑖𝑛𝑑𝑒𝑥</m:t>
                        </m:r>
                      </m:sup>
                    </m:sSup>
                  </m:oMath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52" name="矩形标注 51">
                <a:extLst>
                  <a:ext uri="{FF2B5EF4-FFF2-40B4-BE49-F238E27FC236}">
                    <a16:creationId xmlns:a16="http://schemas.microsoft.com/office/drawing/2014/main" id="{E2D38D2C-BFE7-32F6-9ECD-CEC55BC62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390" y="4242622"/>
                <a:ext cx="1738508" cy="343064"/>
              </a:xfrm>
              <a:prstGeom prst="wedgeRectCallout">
                <a:avLst>
                  <a:gd name="adj1" fmla="val -35829"/>
                  <a:gd name="adj2" fmla="val -97424"/>
                </a:avLst>
              </a:prstGeom>
              <a:blipFill>
                <a:blip r:embed="rId20"/>
                <a:stretch>
                  <a:fillRect b="-14286"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09498C57-7201-5C12-5B3A-1A06190C93AD}"/>
              </a:ext>
            </a:extLst>
          </p:cNvPr>
          <p:cNvSpPr/>
          <p:nvPr/>
        </p:nvSpPr>
        <p:spPr>
          <a:xfrm>
            <a:off x="263525" y="6503531"/>
            <a:ext cx="11664947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[ACLS18]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Angel, H. Chen, K. Laine, S. </a:t>
            </a:r>
            <a:r>
              <a:rPr lang="en-US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Setty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 PIR with Compressed Queries and Amortized Query Processing. S&amp;P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2018,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pp. 962-979.</a:t>
            </a:r>
          </a:p>
        </p:txBody>
      </p:sp>
      <p:sp>
        <p:nvSpPr>
          <p:cNvPr id="54" name="五边形 53">
            <a:extLst>
              <a:ext uri="{FF2B5EF4-FFF2-40B4-BE49-F238E27FC236}">
                <a16:creationId xmlns:a16="http://schemas.microsoft.com/office/drawing/2014/main" id="{4B78BC2D-75AB-51CE-66AD-B3D1B081A07B}"/>
              </a:ext>
            </a:extLst>
          </p:cNvPr>
          <p:cNvSpPr/>
          <p:nvPr/>
        </p:nvSpPr>
        <p:spPr>
          <a:xfrm>
            <a:off x="270999" y="1091572"/>
            <a:ext cx="2148006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Request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Compression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C9029D6-FC86-3EE1-1ECE-21D3CC86E862}"/>
              </a:ext>
            </a:extLst>
          </p:cNvPr>
          <p:cNvSpPr txBox="1"/>
          <p:nvPr/>
        </p:nvSpPr>
        <p:spPr>
          <a:xfrm>
            <a:off x="-1" y="0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2.2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SealPIR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RLWE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697DC6-3198-3827-C4E1-4FF1AB2B1957}"/>
              </a:ext>
            </a:extLst>
          </p:cNvPr>
          <p:cNvSpPr txBox="1"/>
          <p:nvPr/>
        </p:nvSpPr>
        <p:spPr>
          <a:xfrm>
            <a:off x="8759438" y="3797218"/>
            <a:ext cx="31690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There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error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Figure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conference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version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SealPIR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paper.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DA71A9-3A17-B609-900F-810B92610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7217"/>
          <a:stretch/>
        </p:blipFill>
        <p:spPr bwMode="auto">
          <a:xfrm>
            <a:off x="8677329" y="4399085"/>
            <a:ext cx="3316477" cy="20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96C2256F-AD3B-B51E-4D3D-34C72008EE1B}"/>
              </a:ext>
            </a:extLst>
          </p:cNvPr>
          <p:cNvSpPr txBox="1"/>
          <p:nvPr/>
        </p:nvSpPr>
        <p:spPr>
          <a:xfrm>
            <a:off x="276971" y="3794627"/>
            <a:ext cx="84824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" altLang="zh-CN" sz="1200" dirty="0" err="1">
                <a:solidFill>
                  <a:srgbClr val="FFC66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multiply_power_of_X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" altLang="zh-CN" sz="1200" dirty="0">
                <a:solidFill>
                  <a:srgbClr val="B5B6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Ciphertext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&amp;encrypted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1200" dirty="0">
                <a:solidFill>
                  <a:srgbClr val="B5B6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Ciphertext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&amp;destination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1200" dirty="0">
                <a:solidFill>
                  <a:srgbClr val="B9BCD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uint32_t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const </a:t>
            </a:r>
            <a:r>
              <a:rPr lang="en" altLang="zh-CN" sz="1200" dirty="0" err="1">
                <a:solidFill>
                  <a:srgbClr val="B5B6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SEALContext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context) {</a:t>
            </a:r>
            <a:b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 auto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context_data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context.first_context_data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auto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parms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context_data</a:t>
            </a:r>
            <a:r>
              <a:rPr lang="en" altLang="zh-CN" sz="1200" dirty="0">
                <a:solidFill>
                  <a:srgbClr val="5F8C8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parms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auto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coeff_mod_count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parms.coeff_modulus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().size()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auto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coeff_count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parms.poly_modulus_degree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auto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encrypted_count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encrypted.size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 </a:t>
            </a:r>
            <a:r>
              <a:rPr lang="en" altLang="zh-CN" sz="1200" dirty="0">
                <a:solidFill>
                  <a:srgbClr val="5F8C8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encrypted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for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sz="1200" dirty="0">
                <a:solidFill>
                  <a:srgbClr val="B9BCD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uint32_t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CN" sz="120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encrypted_count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  <a:b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sz="1200" dirty="0">
                <a:solidFill>
                  <a:srgbClr val="B9BCD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uint32_t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</a:t>
            </a:r>
            <a:r>
              <a:rPr lang="en" altLang="zh-CN" sz="1200" dirty="0">
                <a:solidFill>
                  <a:srgbClr val="6897B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&lt;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coeff_mod_count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b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" altLang="zh-CN" sz="1200" dirty="0">
                <a:solidFill>
                  <a:srgbClr val="B5B6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seal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" altLang="zh-CN" sz="1200" dirty="0">
                <a:solidFill>
                  <a:srgbClr val="B5B6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negacyclic_shift_poly_coeffmod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encrypted.data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(j *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coeff_count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solidFill>
                  <a:srgbClr val="CC78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coeff_count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solidFill>
                  <a:srgbClr val="CC78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parms.coeff_modulus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" altLang="zh-CN" sz="1200" dirty="0">
                <a:solidFill>
                  <a:srgbClr val="5F8C8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" altLang="zh-CN" sz="1200" dirty="0">
                <a:solidFill>
                  <a:srgbClr val="5F8C8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destination.data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(j *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coeff_count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solidFill>
                  <a:srgbClr val="CC783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b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b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9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9659A79-0EC9-A5D9-1139-17B0D31A9763}"/>
                  </a:ext>
                </a:extLst>
              </p:cNvPr>
              <p:cNvSpPr/>
              <p:nvPr/>
            </p:nvSpPr>
            <p:spPr>
              <a:xfrm>
                <a:off x="2907501" y="1536744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9659A79-0EC9-A5D9-1139-17B0D31A9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01" y="1536744"/>
                <a:ext cx="1097279" cy="339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35B36D1-8CBF-AABC-E9BE-7BE8E3F8C7DA}"/>
                  </a:ext>
                </a:extLst>
              </p:cNvPr>
              <p:cNvSpPr/>
              <p:nvPr/>
            </p:nvSpPr>
            <p:spPr>
              <a:xfrm>
                <a:off x="2907501" y="1957741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35B36D1-8CBF-AABC-E9BE-7BE8E3F8C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01" y="1957741"/>
                <a:ext cx="1097279" cy="339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1DD6123-C2D7-16E1-5F44-69536C356D23}"/>
                  </a:ext>
                </a:extLst>
              </p:cNvPr>
              <p:cNvSpPr/>
              <p:nvPr/>
            </p:nvSpPr>
            <p:spPr>
              <a:xfrm>
                <a:off x="2907501" y="2378743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1DD6123-C2D7-16E1-5F44-69536C356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01" y="2378743"/>
                <a:ext cx="1097279" cy="339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ACA6B2A-8F9F-5479-6494-4A56A1B3A160}"/>
                  </a:ext>
                </a:extLst>
              </p:cNvPr>
              <p:cNvSpPr/>
              <p:nvPr/>
            </p:nvSpPr>
            <p:spPr>
              <a:xfrm>
                <a:off x="1743739" y="1536744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ACA6B2A-8F9F-5479-6494-4A56A1B3A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739" y="1536744"/>
                <a:ext cx="1097279" cy="339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C2C4657-A80D-3599-B014-84F3B52A5CD4}"/>
                  </a:ext>
                </a:extLst>
              </p:cNvPr>
              <p:cNvSpPr/>
              <p:nvPr/>
            </p:nvSpPr>
            <p:spPr>
              <a:xfrm>
                <a:off x="579977" y="1536744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C2C4657-A80D-3599-B014-84F3B52A5C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7" y="1536744"/>
                <a:ext cx="1097279" cy="339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4E13A82-A4ED-B1BE-5420-32231DA75C14}"/>
                  </a:ext>
                </a:extLst>
              </p:cNvPr>
              <p:cNvSpPr/>
              <p:nvPr/>
            </p:nvSpPr>
            <p:spPr>
              <a:xfrm>
                <a:off x="579977" y="1957740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4E13A82-A4ED-B1BE-5420-32231DA75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7" y="1957740"/>
                <a:ext cx="1097279" cy="3398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2E1F423-8995-BD2F-6925-51A61842D36F}"/>
                  </a:ext>
                </a:extLst>
              </p:cNvPr>
              <p:cNvSpPr/>
              <p:nvPr/>
            </p:nvSpPr>
            <p:spPr>
              <a:xfrm>
                <a:off x="1743739" y="1960332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2E1F423-8995-BD2F-6925-51A61842D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739" y="1960332"/>
                <a:ext cx="1097279" cy="3398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6F14104-66C6-2E0C-9050-1A7406BB7065}"/>
                  </a:ext>
                </a:extLst>
              </p:cNvPr>
              <p:cNvSpPr/>
              <p:nvPr/>
            </p:nvSpPr>
            <p:spPr>
              <a:xfrm>
                <a:off x="580914" y="2382874"/>
                <a:ext cx="1097279" cy="3433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6F14104-66C6-2E0C-9050-1A7406BB7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14" y="2382874"/>
                <a:ext cx="1097279" cy="3433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EFAD110-FD8A-BDA9-6499-B04E9A018FAB}"/>
                  </a:ext>
                </a:extLst>
              </p:cNvPr>
              <p:cNvSpPr/>
              <p:nvPr/>
            </p:nvSpPr>
            <p:spPr>
              <a:xfrm>
                <a:off x="1743739" y="2387022"/>
                <a:ext cx="1097279" cy="3398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EFAD110-FD8A-BDA9-6499-B04E9A018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739" y="2387022"/>
                <a:ext cx="1097279" cy="3398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CA1CC720-271C-33A8-BE95-E5E0EE8C9148}"/>
              </a:ext>
            </a:extLst>
          </p:cNvPr>
          <p:cNvSpPr/>
          <p:nvPr/>
        </p:nvSpPr>
        <p:spPr>
          <a:xfrm>
            <a:off x="4471079" y="1539286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1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08E2FB-2781-B1E9-FCB3-CFF6F948300D}"/>
              </a:ext>
            </a:extLst>
          </p:cNvPr>
          <p:cNvSpPr/>
          <p:nvPr/>
        </p:nvSpPr>
        <p:spPr>
          <a:xfrm>
            <a:off x="4766446" y="1539285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9E4AD0-790E-48B9-9E18-A2909F585252}"/>
              </a:ext>
            </a:extLst>
          </p:cNvPr>
          <p:cNvSpPr/>
          <p:nvPr/>
        </p:nvSpPr>
        <p:spPr>
          <a:xfrm>
            <a:off x="5454047" y="1539285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CE976A-81E6-45A7-E38A-280226BE014B}"/>
              </a:ext>
            </a:extLst>
          </p:cNvPr>
          <p:cNvSpPr/>
          <p:nvPr/>
        </p:nvSpPr>
        <p:spPr>
          <a:xfrm>
            <a:off x="4476287" y="1957741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079203-B0F9-44ED-3EE8-31149F0B35A3}"/>
              </a:ext>
            </a:extLst>
          </p:cNvPr>
          <p:cNvSpPr/>
          <p:nvPr/>
        </p:nvSpPr>
        <p:spPr>
          <a:xfrm>
            <a:off x="4771654" y="1957740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27FBB9-AE92-D81B-9CBB-EB301AA0F5EA}"/>
              </a:ext>
            </a:extLst>
          </p:cNvPr>
          <p:cNvSpPr/>
          <p:nvPr/>
        </p:nvSpPr>
        <p:spPr>
          <a:xfrm>
            <a:off x="5459255" y="1957740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F7D87F8-FBBB-B2B8-53B6-97674CAE9C07}"/>
              </a:ext>
            </a:extLst>
          </p:cNvPr>
          <p:cNvSpPr/>
          <p:nvPr/>
        </p:nvSpPr>
        <p:spPr>
          <a:xfrm>
            <a:off x="4479392" y="2375255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849D29-9A10-E6D2-D80E-8D3A43B92672}"/>
              </a:ext>
            </a:extLst>
          </p:cNvPr>
          <p:cNvSpPr/>
          <p:nvPr/>
        </p:nvSpPr>
        <p:spPr>
          <a:xfrm>
            <a:off x="4774759" y="2375254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F76EF74-3ED5-BD59-66D6-11CE2D3F2F3E}"/>
              </a:ext>
            </a:extLst>
          </p:cNvPr>
          <p:cNvSpPr/>
          <p:nvPr/>
        </p:nvSpPr>
        <p:spPr>
          <a:xfrm>
            <a:off x="5462360" y="2375254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46A5D7C-EAE3-10A3-04AC-AE88AAAA2838}"/>
              </a:ext>
            </a:extLst>
          </p:cNvPr>
          <p:cNvSpPr/>
          <p:nvPr/>
        </p:nvSpPr>
        <p:spPr>
          <a:xfrm>
            <a:off x="582589" y="3001699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6D7E7D-3574-C384-C2E3-FC51FDFF689A}"/>
              </a:ext>
            </a:extLst>
          </p:cNvPr>
          <p:cNvSpPr/>
          <p:nvPr/>
        </p:nvSpPr>
        <p:spPr>
          <a:xfrm>
            <a:off x="877956" y="3001699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9C3AC0D-EFD3-EB4C-D079-92C7C8A1BCE4}"/>
              </a:ext>
            </a:extLst>
          </p:cNvPr>
          <p:cNvSpPr/>
          <p:nvPr/>
        </p:nvSpPr>
        <p:spPr>
          <a:xfrm>
            <a:off x="1565557" y="3001699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2B7C68-7BD9-D4DE-8AA6-B1F13C0C095C}"/>
              </a:ext>
            </a:extLst>
          </p:cNvPr>
          <p:cNvSpPr/>
          <p:nvPr/>
        </p:nvSpPr>
        <p:spPr>
          <a:xfrm>
            <a:off x="1751155" y="3001699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1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3EAB0B-E305-F652-AD4C-DA34C5D20450}"/>
              </a:ext>
            </a:extLst>
          </p:cNvPr>
          <p:cNvSpPr/>
          <p:nvPr/>
        </p:nvSpPr>
        <p:spPr>
          <a:xfrm>
            <a:off x="2046522" y="3001699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BCF3463-9F65-7E20-8A29-402DF112A415}"/>
              </a:ext>
            </a:extLst>
          </p:cNvPr>
          <p:cNvSpPr/>
          <p:nvPr/>
        </p:nvSpPr>
        <p:spPr>
          <a:xfrm>
            <a:off x="2734123" y="3001699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8E89CBD-885B-0FC8-D56F-9C5A69E3FCA8}"/>
              </a:ext>
            </a:extLst>
          </p:cNvPr>
          <p:cNvSpPr/>
          <p:nvPr/>
        </p:nvSpPr>
        <p:spPr>
          <a:xfrm>
            <a:off x="2909916" y="3001699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4D294CC-C02B-409F-EDB5-8977A64C05AE}"/>
              </a:ext>
            </a:extLst>
          </p:cNvPr>
          <p:cNvSpPr/>
          <p:nvPr/>
        </p:nvSpPr>
        <p:spPr>
          <a:xfrm>
            <a:off x="3205283" y="3001699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9626F75-35DA-6698-2347-8AFDC9E23A8A}"/>
              </a:ext>
            </a:extLst>
          </p:cNvPr>
          <p:cNvSpPr/>
          <p:nvPr/>
        </p:nvSpPr>
        <p:spPr>
          <a:xfrm>
            <a:off x="3892884" y="3001699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FEFBC9-1767-F652-81CA-36308AC63095}"/>
              </a:ext>
            </a:extLst>
          </p:cNvPr>
          <p:cNvSpPr txBox="1"/>
          <p:nvPr/>
        </p:nvSpPr>
        <p:spPr>
          <a:xfrm>
            <a:off x="263525" y="3369036"/>
            <a:ext cx="58324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1600" baseline="30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F55E9DF-AA18-E016-EC7E-05F6EA3B48D1}"/>
                  </a:ext>
                </a:extLst>
              </p:cNvPr>
              <p:cNvSpPr/>
              <p:nvPr/>
            </p:nvSpPr>
            <p:spPr>
              <a:xfrm>
                <a:off x="4058345" y="1528236"/>
                <a:ext cx="3726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F55E9DF-AA18-E016-EC7E-05F6EA3B4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345" y="1528236"/>
                <a:ext cx="37269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5860CDB-3EA3-47D4-B0EB-B051170F62B0}"/>
                  </a:ext>
                </a:extLst>
              </p:cNvPr>
              <p:cNvSpPr/>
              <p:nvPr/>
            </p:nvSpPr>
            <p:spPr>
              <a:xfrm>
                <a:off x="4058345" y="1944820"/>
                <a:ext cx="3726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5860CDB-3EA3-47D4-B0EB-B051170F6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345" y="1944820"/>
                <a:ext cx="37269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64DC5DA-5C59-A0BB-F949-A7D16E5203E1}"/>
                  </a:ext>
                </a:extLst>
              </p:cNvPr>
              <p:cNvSpPr/>
              <p:nvPr/>
            </p:nvSpPr>
            <p:spPr>
              <a:xfrm>
                <a:off x="4058345" y="2370628"/>
                <a:ext cx="3726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64DC5DA-5C59-A0BB-F949-A7D16E520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345" y="2370628"/>
                <a:ext cx="37269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7651336-ECE9-4E82-F4B3-822B504C6A1E}"/>
                  </a:ext>
                </a:extLst>
              </p:cNvPr>
              <p:cNvSpPr/>
              <p:nvPr/>
            </p:nvSpPr>
            <p:spPr>
              <a:xfrm>
                <a:off x="6858895" y="1533745"/>
                <a:ext cx="337642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7651336-ECE9-4E82-F4B3-822B504C6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895" y="1533745"/>
                <a:ext cx="337642" cy="339881"/>
              </a:xfrm>
              <a:prstGeom prst="rect">
                <a:avLst/>
              </a:prstGeom>
              <a:blipFill>
                <a:blip r:embed="rId13"/>
                <a:stretch>
                  <a:fillRect l="-6897"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A6C8CDE8-889D-65EA-C5A4-A45B4C10AB34}"/>
              </a:ext>
            </a:extLst>
          </p:cNvPr>
          <p:cNvSpPr/>
          <p:nvPr/>
        </p:nvSpPr>
        <p:spPr>
          <a:xfrm>
            <a:off x="7196537" y="1533744"/>
            <a:ext cx="381359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2CD22A6-0EAF-893D-5DBD-16DE20D3562A}"/>
              </a:ext>
            </a:extLst>
          </p:cNvPr>
          <p:cNvSpPr/>
          <p:nvPr/>
        </p:nvSpPr>
        <p:spPr>
          <a:xfrm>
            <a:off x="7581570" y="1533744"/>
            <a:ext cx="381359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2242362-1369-4ACA-401A-B35885B7B702}"/>
              </a:ext>
            </a:extLst>
          </p:cNvPr>
          <p:cNvSpPr/>
          <p:nvPr/>
        </p:nvSpPr>
        <p:spPr>
          <a:xfrm>
            <a:off x="6858895" y="2369930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EFB5164-DB8C-04A7-3764-D2DF5F983A46}"/>
              </a:ext>
            </a:extLst>
          </p:cNvPr>
          <p:cNvSpPr/>
          <p:nvPr/>
        </p:nvSpPr>
        <p:spPr>
          <a:xfrm>
            <a:off x="7154262" y="2369929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1D677E0-69B4-A2B0-2380-370E14D8E12E}"/>
              </a:ext>
            </a:extLst>
          </p:cNvPr>
          <p:cNvSpPr/>
          <p:nvPr/>
        </p:nvSpPr>
        <p:spPr>
          <a:xfrm>
            <a:off x="7841863" y="2369929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352F95C-A74C-F08E-8AE0-AFCAD1EA204B}"/>
              </a:ext>
            </a:extLst>
          </p:cNvPr>
          <p:cNvSpPr/>
          <p:nvPr/>
        </p:nvSpPr>
        <p:spPr>
          <a:xfrm>
            <a:off x="8384909" y="2369930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1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BBC6135-20B8-1D4E-45B1-A63C0AE9D3F9}"/>
              </a:ext>
            </a:extLst>
          </p:cNvPr>
          <p:cNvSpPr/>
          <p:nvPr/>
        </p:nvSpPr>
        <p:spPr>
          <a:xfrm>
            <a:off x="8680276" y="2369929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00038BA-4859-530C-C2F0-9F60BE7B5BDD}"/>
              </a:ext>
            </a:extLst>
          </p:cNvPr>
          <p:cNvSpPr/>
          <p:nvPr/>
        </p:nvSpPr>
        <p:spPr>
          <a:xfrm>
            <a:off x="9367877" y="2369929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9936668-0C3F-BFA2-68BC-4AFCDD226BDC}"/>
              </a:ext>
            </a:extLst>
          </p:cNvPr>
          <p:cNvSpPr/>
          <p:nvPr/>
        </p:nvSpPr>
        <p:spPr>
          <a:xfrm>
            <a:off x="10000869" y="2369930"/>
            <a:ext cx="295367" cy="33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0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3A315EC-0338-0C0D-D3B5-B41B42EC69ED}"/>
              </a:ext>
            </a:extLst>
          </p:cNvPr>
          <p:cNvSpPr/>
          <p:nvPr/>
        </p:nvSpPr>
        <p:spPr>
          <a:xfrm>
            <a:off x="10296236" y="2369929"/>
            <a:ext cx="687601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A252851-8659-FF8A-9B95-93F306914772}"/>
              </a:ext>
            </a:extLst>
          </p:cNvPr>
          <p:cNvSpPr/>
          <p:nvPr/>
        </p:nvSpPr>
        <p:spPr>
          <a:xfrm>
            <a:off x="10983837" y="2369929"/>
            <a:ext cx="120466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23D9146-C7EB-37FB-FDFE-D6BAC7FCE7AB}"/>
                  </a:ext>
                </a:extLst>
              </p:cNvPr>
              <p:cNvSpPr/>
              <p:nvPr/>
            </p:nvSpPr>
            <p:spPr>
              <a:xfrm>
                <a:off x="5726527" y="2732798"/>
                <a:ext cx="3726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23D9146-C7EB-37FB-FDFE-D6BAC7FCE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27" y="2732798"/>
                <a:ext cx="372690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任意多边形 84">
            <a:extLst>
              <a:ext uri="{FF2B5EF4-FFF2-40B4-BE49-F238E27FC236}">
                <a16:creationId xmlns:a16="http://schemas.microsoft.com/office/drawing/2014/main" id="{D87458E5-4FBF-40BF-416D-EF3593BC03DB}"/>
              </a:ext>
            </a:extLst>
          </p:cNvPr>
          <p:cNvSpPr/>
          <p:nvPr/>
        </p:nvSpPr>
        <p:spPr>
          <a:xfrm rot="16200000" flipH="1">
            <a:off x="6326738" y="2040683"/>
            <a:ext cx="203539" cy="173993"/>
          </a:xfrm>
          <a:custGeom>
            <a:avLst/>
            <a:gdLst>
              <a:gd name="connsiteX0" fmla="*/ 0 w 173993"/>
              <a:gd name="connsiteY0" fmla="*/ 40708 h 203539"/>
              <a:gd name="connsiteX1" fmla="*/ 86997 w 173993"/>
              <a:gd name="connsiteY1" fmla="*/ 40708 h 203539"/>
              <a:gd name="connsiteX2" fmla="*/ 86997 w 173993"/>
              <a:gd name="connsiteY2" fmla="*/ 0 h 203539"/>
              <a:gd name="connsiteX3" fmla="*/ 173993 w 173993"/>
              <a:gd name="connsiteY3" fmla="*/ 101770 h 203539"/>
              <a:gd name="connsiteX4" fmla="*/ 86997 w 173993"/>
              <a:gd name="connsiteY4" fmla="*/ 203539 h 203539"/>
              <a:gd name="connsiteX5" fmla="*/ 86997 w 173993"/>
              <a:gd name="connsiteY5" fmla="*/ 162831 h 203539"/>
              <a:gd name="connsiteX6" fmla="*/ 0 w 173993"/>
              <a:gd name="connsiteY6" fmla="*/ 162831 h 203539"/>
              <a:gd name="connsiteX7" fmla="*/ 0 w 173993"/>
              <a:gd name="connsiteY7" fmla="*/ 40708 h 20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93" h="203539">
                <a:moveTo>
                  <a:pt x="139194" y="0"/>
                </a:moveTo>
                <a:lnTo>
                  <a:pt x="139194" y="101770"/>
                </a:lnTo>
                <a:lnTo>
                  <a:pt x="173993" y="101770"/>
                </a:lnTo>
                <a:lnTo>
                  <a:pt x="86996" y="203539"/>
                </a:lnTo>
                <a:lnTo>
                  <a:pt x="0" y="101770"/>
                </a:lnTo>
                <a:lnTo>
                  <a:pt x="34799" y="101770"/>
                </a:lnTo>
                <a:lnTo>
                  <a:pt x="34799" y="0"/>
                </a:lnTo>
                <a:lnTo>
                  <a:pt x="139194" y="0"/>
                </a:ln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99510"/>
              <a:satOff val="1524"/>
              <a:lumOff val="-1255"/>
              <a:alphaOff val="0"/>
            </a:schemeClr>
          </a:fillRef>
          <a:effectRef idx="0">
            <a:schemeClr val="accent4">
              <a:hueOff val="-199510"/>
              <a:satOff val="1524"/>
              <a:lumOff val="-1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708" tIns="0" rIns="40708" bIns="52198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05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4419F69-1798-6F23-2F26-18D0E263314C}"/>
              </a:ext>
            </a:extLst>
          </p:cNvPr>
          <p:cNvSpPr txBox="1"/>
          <p:nvPr/>
        </p:nvSpPr>
        <p:spPr>
          <a:xfrm>
            <a:off x="6096000" y="3381633"/>
            <a:ext cx="58324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aseline="30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nd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CE4E041-25C1-92AC-6252-19BE2033B43B}"/>
                  </a:ext>
                </a:extLst>
              </p:cNvPr>
              <p:cNvSpPr/>
              <p:nvPr/>
            </p:nvSpPr>
            <p:spPr>
              <a:xfrm>
                <a:off x="8379970" y="1536745"/>
                <a:ext cx="337642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CE4E041-25C1-92AC-6252-19BE2033B4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970" y="1536745"/>
                <a:ext cx="337642" cy="339881"/>
              </a:xfrm>
              <a:prstGeom prst="rect">
                <a:avLst/>
              </a:prstGeom>
              <a:blipFill>
                <a:blip r:embed="rId15"/>
                <a:stretch>
                  <a:fillRect l="-10345"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B19F722B-0B89-4D09-4EB5-88D003BBD4F3}"/>
              </a:ext>
            </a:extLst>
          </p:cNvPr>
          <p:cNvSpPr/>
          <p:nvPr/>
        </p:nvSpPr>
        <p:spPr>
          <a:xfrm>
            <a:off x="8717612" y="1536744"/>
            <a:ext cx="381359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5C1B6A5-4108-164D-AF9F-944D430DDA7E}"/>
              </a:ext>
            </a:extLst>
          </p:cNvPr>
          <p:cNvSpPr/>
          <p:nvPr/>
        </p:nvSpPr>
        <p:spPr>
          <a:xfrm>
            <a:off x="9102645" y="1536744"/>
            <a:ext cx="381359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F2B4EF3-0FB0-C2D4-1E06-821EED2FCC43}"/>
                  </a:ext>
                </a:extLst>
              </p:cNvPr>
              <p:cNvSpPr/>
              <p:nvPr/>
            </p:nvSpPr>
            <p:spPr>
              <a:xfrm>
                <a:off x="10000869" y="1536744"/>
                <a:ext cx="337642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F2B4EF3-0FB0-C2D4-1E06-821EED2FC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9" y="1536744"/>
                <a:ext cx="337642" cy="339881"/>
              </a:xfrm>
              <a:prstGeom prst="rect">
                <a:avLst/>
              </a:prstGeom>
              <a:blipFill>
                <a:blip r:embed="rId16"/>
                <a:stretch>
                  <a:fillRect l="-6667"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>
            <a:extLst>
              <a:ext uri="{FF2B5EF4-FFF2-40B4-BE49-F238E27FC236}">
                <a16:creationId xmlns:a16="http://schemas.microsoft.com/office/drawing/2014/main" id="{1DF66639-50BF-A649-74EB-4A9D6D96DDA5}"/>
              </a:ext>
            </a:extLst>
          </p:cNvPr>
          <p:cNvSpPr/>
          <p:nvPr/>
        </p:nvSpPr>
        <p:spPr>
          <a:xfrm>
            <a:off x="10338511" y="1536743"/>
            <a:ext cx="381359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1804501-1EAA-2E87-26F5-051A592E15E2}"/>
              </a:ext>
            </a:extLst>
          </p:cNvPr>
          <p:cNvSpPr/>
          <p:nvPr/>
        </p:nvSpPr>
        <p:spPr>
          <a:xfrm>
            <a:off x="10723544" y="1536743"/>
            <a:ext cx="381359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12920E5-86DD-2A85-24CF-0916514D9A21}"/>
                  </a:ext>
                </a:extLst>
              </p:cNvPr>
              <p:cNvSpPr/>
              <p:nvPr/>
            </p:nvSpPr>
            <p:spPr>
              <a:xfrm>
                <a:off x="7192264" y="1954074"/>
                <a:ext cx="3726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12920E5-86DD-2A85-24CF-0916514D9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64" y="1954074"/>
                <a:ext cx="372690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7402AC1-899D-1F9E-0030-81241524BB08}"/>
                  </a:ext>
                </a:extLst>
              </p:cNvPr>
              <p:cNvSpPr/>
              <p:nvPr/>
            </p:nvSpPr>
            <p:spPr>
              <a:xfrm>
                <a:off x="8733284" y="1954074"/>
                <a:ext cx="3726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7402AC1-899D-1F9E-0030-81241524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284" y="1954074"/>
                <a:ext cx="372690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BD055E6-42E5-7FEE-1A14-D9BBDA5008FA}"/>
                  </a:ext>
                </a:extLst>
              </p:cNvPr>
              <p:cNvSpPr/>
              <p:nvPr/>
            </p:nvSpPr>
            <p:spPr>
              <a:xfrm>
                <a:off x="10357407" y="1954074"/>
                <a:ext cx="3726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BD055E6-42E5-7FEE-1A14-D9BBDA500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407" y="1954074"/>
                <a:ext cx="372690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左大括号 58">
            <a:extLst>
              <a:ext uri="{FF2B5EF4-FFF2-40B4-BE49-F238E27FC236}">
                <a16:creationId xmlns:a16="http://schemas.microsoft.com/office/drawing/2014/main" id="{5BBA2BD3-3D44-4D47-1A94-E97AB329F12B}"/>
              </a:ext>
            </a:extLst>
          </p:cNvPr>
          <p:cNvSpPr/>
          <p:nvPr/>
        </p:nvSpPr>
        <p:spPr>
          <a:xfrm flipH="1">
            <a:off x="5649324" y="1529605"/>
            <a:ext cx="173992" cy="120787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左大括号 59">
            <a:extLst>
              <a:ext uri="{FF2B5EF4-FFF2-40B4-BE49-F238E27FC236}">
                <a16:creationId xmlns:a16="http://schemas.microsoft.com/office/drawing/2014/main" id="{3BA26484-1596-71D9-9AC5-17C40C6AF181}"/>
              </a:ext>
            </a:extLst>
          </p:cNvPr>
          <p:cNvSpPr/>
          <p:nvPr/>
        </p:nvSpPr>
        <p:spPr>
          <a:xfrm rot="5400000" flipH="1">
            <a:off x="8890158" y="721049"/>
            <a:ext cx="182882" cy="424540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A293207-0E18-D6B8-90C1-C8562484EFDD}"/>
                  </a:ext>
                </a:extLst>
              </p:cNvPr>
              <p:cNvSpPr/>
              <p:nvPr/>
            </p:nvSpPr>
            <p:spPr>
              <a:xfrm>
                <a:off x="11211185" y="2843756"/>
                <a:ext cx="3726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A293207-0E18-D6B8-90C1-C8562484E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185" y="2843756"/>
                <a:ext cx="372690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0D94140-21A1-D151-33DC-D63EE7FE1561}"/>
                  </a:ext>
                </a:extLst>
              </p:cNvPr>
              <p:cNvSpPr/>
              <p:nvPr/>
            </p:nvSpPr>
            <p:spPr>
              <a:xfrm>
                <a:off x="8440197" y="3001699"/>
                <a:ext cx="337642" cy="3398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C0000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0D94140-21A1-D151-33DC-D63EE7FE1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197" y="3001699"/>
                <a:ext cx="337642" cy="339881"/>
              </a:xfrm>
              <a:prstGeom prst="rect">
                <a:avLst/>
              </a:prstGeom>
              <a:blipFill>
                <a:blip r:embed="rId21"/>
                <a:stretch>
                  <a:fillRect l="-6667"/>
                </a:stretch>
              </a:blipFill>
              <a:ln w="25400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E9EE1644-2E17-AA5A-F05F-6E293432AFA2}"/>
              </a:ext>
            </a:extLst>
          </p:cNvPr>
          <p:cNvSpPr/>
          <p:nvPr/>
        </p:nvSpPr>
        <p:spPr>
          <a:xfrm>
            <a:off x="8777840" y="3001699"/>
            <a:ext cx="133518" cy="339881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B54AA96-E964-FF11-47D6-7B84ECE01E0B}"/>
              </a:ext>
            </a:extLst>
          </p:cNvPr>
          <p:cNvSpPr/>
          <p:nvPr/>
        </p:nvSpPr>
        <p:spPr>
          <a:xfrm>
            <a:off x="8911358" y="3001699"/>
            <a:ext cx="632874" cy="339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7DA8751-467F-7AD6-499F-DD88C10E14FE}"/>
                  </a:ext>
                </a:extLst>
              </p:cNvPr>
              <p:cNvSpPr txBox="1"/>
              <p:nvPr/>
            </p:nvSpPr>
            <p:spPr>
              <a:xfrm>
                <a:off x="263524" y="3614252"/>
                <a:ext cx="1166495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600" baseline="30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dimension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needs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ciphertext-ciphertext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multiplication,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involving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large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ciphertext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operations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=100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7DA8751-467F-7AD6-499F-DD88C10E1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4" y="3614252"/>
                <a:ext cx="11664951" cy="338554"/>
              </a:xfrm>
              <a:prstGeom prst="rect">
                <a:avLst/>
              </a:prstGeom>
              <a:blipFill>
                <a:blip r:embed="rId22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4A8AB845-E03E-8CA0-034A-F69635A89242}"/>
              </a:ext>
            </a:extLst>
          </p:cNvPr>
          <p:cNvGrpSpPr/>
          <p:nvPr/>
        </p:nvGrpSpPr>
        <p:grpSpPr>
          <a:xfrm>
            <a:off x="360589" y="4285493"/>
            <a:ext cx="5373592" cy="2226483"/>
            <a:chOff x="360589" y="4285493"/>
            <a:chExt cx="5373592" cy="2226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E75D221C-E79D-A2B3-E9C1-AD0FF0AABCE3}"/>
                    </a:ext>
                  </a:extLst>
                </p:cNvPr>
                <p:cNvSpPr/>
                <p:nvPr/>
              </p:nvSpPr>
              <p:spPr>
                <a:xfrm>
                  <a:off x="3294904" y="4285493"/>
                  <a:ext cx="337642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E75D221C-E79D-A2B3-E9C1-AD0FF0AABC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904" y="4285493"/>
                  <a:ext cx="337642" cy="339881"/>
                </a:xfrm>
                <a:prstGeom prst="rect">
                  <a:avLst/>
                </a:prstGeom>
                <a:blipFill>
                  <a:blip r:embed="rId23"/>
                  <a:stretch>
                    <a:fillRect l="-3333"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00D4A609-5EF4-64C1-8FA2-8730ABAB487F}"/>
                </a:ext>
              </a:extLst>
            </p:cNvPr>
            <p:cNvSpPr/>
            <p:nvPr/>
          </p:nvSpPr>
          <p:spPr>
            <a:xfrm>
              <a:off x="3632546" y="4285493"/>
              <a:ext cx="381359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E836BBAC-E58E-A9B8-487A-6315BA5FF997}"/>
                </a:ext>
              </a:extLst>
            </p:cNvPr>
            <p:cNvSpPr/>
            <p:nvPr/>
          </p:nvSpPr>
          <p:spPr>
            <a:xfrm>
              <a:off x="4017579" y="4285493"/>
              <a:ext cx="381359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25F3A1D-6EC4-C182-B419-BA275E541F40}"/>
                </a:ext>
              </a:extLst>
            </p:cNvPr>
            <p:cNvSpPr/>
            <p:nvPr/>
          </p:nvSpPr>
          <p:spPr>
            <a:xfrm>
              <a:off x="3296136" y="5614810"/>
              <a:ext cx="295367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r>
                <a:rPr kumimoji="1" lang="en-US" altLang="zh-CN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rPr>
                <a:t>0</a:t>
              </a:r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F8A554D-8134-FCE5-C78D-9741E9E99BAA}"/>
                </a:ext>
              </a:extLst>
            </p:cNvPr>
            <p:cNvSpPr/>
            <p:nvPr/>
          </p:nvSpPr>
          <p:spPr>
            <a:xfrm>
              <a:off x="3591503" y="5614810"/>
              <a:ext cx="687601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9CB7D64-A9F3-C8B4-7F65-1084641AA20E}"/>
                </a:ext>
              </a:extLst>
            </p:cNvPr>
            <p:cNvSpPr/>
            <p:nvPr/>
          </p:nvSpPr>
          <p:spPr>
            <a:xfrm>
              <a:off x="4279104" y="5614810"/>
              <a:ext cx="120466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2C60623D-D667-F882-9AB8-A5D1124AFA2E}"/>
                    </a:ext>
                  </a:extLst>
                </p:cNvPr>
                <p:cNvSpPr/>
                <p:nvPr/>
              </p:nvSpPr>
              <p:spPr>
                <a:xfrm>
                  <a:off x="3629505" y="5273771"/>
                  <a:ext cx="37269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63335E23-BBBE-A089-542A-B809212A8A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505" y="5273771"/>
                  <a:ext cx="372690" cy="33855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89B6914-71B7-7ED7-7DF9-6C6D6A682015}"/>
                </a:ext>
              </a:extLst>
            </p:cNvPr>
            <p:cNvSpPr/>
            <p:nvPr/>
          </p:nvSpPr>
          <p:spPr>
            <a:xfrm>
              <a:off x="2019099" y="4942961"/>
              <a:ext cx="292238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19ECFF2-69E7-BDC5-5FC6-277921FC8087}"/>
                </a:ext>
              </a:extLst>
            </p:cNvPr>
            <p:cNvSpPr/>
            <p:nvPr/>
          </p:nvSpPr>
          <p:spPr>
            <a:xfrm>
              <a:off x="3160047" y="4942961"/>
              <a:ext cx="292238" cy="33988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9DB66DD5-77C8-A3B8-1494-DA973E45AEF2}"/>
                    </a:ext>
                  </a:extLst>
                </p:cNvPr>
                <p:cNvSpPr txBox="1"/>
                <p:nvPr/>
              </p:nvSpPr>
              <p:spPr>
                <a:xfrm>
                  <a:off x="360589" y="4801006"/>
                  <a:ext cx="155096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Split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ciphertexts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as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𝐹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plaintexts</a:t>
                  </a:r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C9B1CBA9-BC54-0AAF-2416-582AC1F68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589" y="4801006"/>
                  <a:ext cx="1550962" cy="584775"/>
                </a:xfrm>
                <a:prstGeom prst="rect">
                  <a:avLst/>
                </a:prstGeom>
                <a:blipFill>
                  <a:blip r:embed="rId25"/>
                  <a:stretch>
                    <a:fillRect l="-813" t="-4348" r="-813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任意多边形 84">
              <a:extLst>
                <a:ext uri="{FF2B5EF4-FFF2-40B4-BE49-F238E27FC236}">
                  <a16:creationId xmlns:a16="http://schemas.microsoft.com/office/drawing/2014/main" id="{CCBF6098-2832-85A5-2992-EF10A9D23DD4}"/>
                </a:ext>
              </a:extLst>
            </p:cNvPr>
            <p:cNvSpPr/>
            <p:nvPr/>
          </p:nvSpPr>
          <p:spPr>
            <a:xfrm flipH="1">
              <a:off x="3714081" y="4709019"/>
              <a:ext cx="203539" cy="173993"/>
            </a:xfrm>
            <a:custGeom>
              <a:avLst/>
              <a:gdLst>
                <a:gd name="connsiteX0" fmla="*/ 0 w 173993"/>
                <a:gd name="connsiteY0" fmla="*/ 40708 h 203539"/>
                <a:gd name="connsiteX1" fmla="*/ 86997 w 173993"/>
                <a:gd name="connsiteY1" fmla="*/ 40708 h 203539"/>
                <a:gd name="connsiteX2" fmla="*/ 86997 w 173993"/>
                <a:gd name="connsiteY2" fmla="*/ 0 h 203539"/>
                <a:gd name="connsiteX3" fmla="*/ 173993 w 173993"/>
                <a:gd name="connsiteY3" fmla="*/ 101770 h 203539"/>
                <a:gd name="connsiteX4" fmla="*/ 86997 w 173993"/>
                <a:gd name="connsiteY4" fmla="*/ 203539 h 203539"/>
                <a:gd name="connsiteX5" fmla="*/ 86997 w 173993"/>
                <a:gd name="connsiteY5" fmla="*/ 162831 h 203539"/>
                <a:gd name="connsiteX6" fmla="*/ 0 w 173993"/>
                <a:gd name="connsiteY6" fmla="*/ 162831 h 203539"/>
                <a:gd name="connsiteX7" fmla="*/ 0 w 173993"/>
                <a:gd name="connsiteY7" fmla="*/ 40708 h 20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93" h="203539">
                  <a:moveTo>
                    <a:pt x="139194" y="0"/>
                  </a:moveTo>
                  <a:lnTo>
                    <a:pt x="139194" y="101770"/>
                  </a:lnTo>
                  <a:lnTo>
                    <a:pt x="173993" y="101770"/>
                  </a:lnTo>
                  <a:lnTo>
                    <a:pt x="86996" y="203539"/>
                  </a:lnTo>
                  <a:lnTo>
                    <a:pt x="0" y="101770"/>
                  </a:lnTo>
                  <a:lnTo>
                    <a:pt x="34799" y="101770"/>
                  </a:lnTo>
                  <a:lnTo>
                    <a:pt x="34799" y="0"/>
                  </a:lnTo>
                  <a:lnTo>
                    <a:pt x="139194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9510"/>
                <a:satOff val="1524"/>
                <a:lumOff val="-1255"/>
                <a:alphaOff val="0"/>
              </a:schemeClr>
            </a:fillRef>
            <a:effectRef idx="0">
              <a:schemeClr val="accent4">
                <a:hueOff val="-199510"/>
                <a:satOff val="1524"/>
                <a:lumOff val="-125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08" tIns="0" rIns="40708" bIns="52198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E28F2756-9554-64CD-C0DD-FBFC1AA557C7}"/>
                </a:ext>
              </a:extLst>
            </p:cNvPr>
            <p:cNvSpPr/>
            <p:nvPr/>
          </p:nvSpPr>
          <p:spPr>
            <a:xfrm>
              <a:off x="2399415" y="4945428"/>
              <a:ext cx="292238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240086FF-4EA2-54F1-1B2F-575FAC7878B9}"/>
                </a:ext>
              </a:extLst>
            </p:cNvPr>
            <p:cNvSpPr/>
            <p:nvPr/>
          </p:nvSpPr>
          <p:spPr>
            <a:xfrm>
              <a:off x="2779731" y="4947456"/>
              <a:ext cx="292238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2084F626-0ED9-7D32-B595-276038EE7EAF}"/>
                </a:ext>
              </a:extLst>
            </p:cNvPr>
            <p:cNvSpPr/>
            <p:nvPr/>
          </p:nvSpPr>
          <p:spPr>
            <a:xfrm>
              <a:off x="3540363" y="4945428"/>
              <a:ext cx="292238" cy="33988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83D6D82-C8B7-4E85-481A-2F285CBCB506}"/>
                </a:ext>
              </a:extLst>
            </p:cNvPr>
            <p:cNvSpPr/>
            <p:nvPr/>
          </p:nvSpPr>
          <p:spPr>
            <a:xfrm>
              <a:off x="3920679" y="4945428"/>
              <a:ext cx="292238" cy="33988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A6A4FB7-DF83-1CE6-39EF-47CA1B750F80}"/>
                </a:ext>
              </a:extLst>
            </p:cNvPr>
            <p:cNvSpPr/>
            <p:nvPr/>
          </p:nvSpPr>
          <p:spPr>
            <a:xfrm>
              <a:off x="4300995" y="4942961"/>
              <a:ext cx="292238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D0AA592-96B3-E522-2D8B-9004DD1573C9}"/>
                </a:ext>
              </a:extLst>
            </p:cNvPr>
            <p:cNvSpPr/>
            <p:nvPr/>
          </p:nvSpPr>
          <p:spPr>
            <a:xfrm>
              <a:off x="4681311" y="4942961"/>
              <a:ext cx="292238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2B3A85A2-EC56-59D7-CAD1-98B27A87FC80}"/>
                </a:ext>
              </a:extLst>
            </p:cNvPr>
            <p:cNvSpPr/>
            <p:nvPr/>
          </p:nvSpPr>
          <p:spPr>
            <a:xfrm>
              <a:off x="5061627" y="4942961"/>
              <a:ext cx="292238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23F5779-A3BE-0E01-7D00-FCAE635AA8F7}"/>
                </a:ext>
              </a:extLst>
            </p:cNvPr>
            <p:cNvSpPr/>
            <p:nvPr/>
          </p:nvSpPr>
          <p:spPr>
            <a:xfrm>
              <a:off x="5441943" y="4942961"/>
              <a:ext cx="292238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2633AFDE-D142-301B-3F48-247BE6576C9D}"/>
                    </a:ext>
                  </a:extLst>
                </p:cNvPr>
                <p:cNvSpPr txBox="1"/>
                <p:nvPr/>
              </p:nvSpPr>
              <p:spPr>
                <a:xfrm>
                  <a:off x="380793" y="5487306"/>
                  <a:ext cx="155096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Multiply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each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𝐹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plaintexts</a:t>
                  </a: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9571D28A-211B-7310-CCBE-66AC76711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93" y="5487306"/>
                  <a:ext cx="1550962" cy="584775"/>
                </a:xfrm>
                <a:prstGeom prst="rect">
                  <a:avLst/>
                </a:prstGeom>
                <a:blipFill>
                  <a:blip r:embed="rId26"/>
                  <a:stretch>
                    <a:fillRect l="-1613" t="-4255" r="-1613" b="-127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任意多边形 84">
              <a:extLst>
                <a:ext uri="{FF2B5EF4-FFF2-40B4-BE49-F238E27FC236}">
                  <a16:creationId xmlns:a16="http://schemas.microsoft.com/office/drawing/2014/main" id="{9C0B8840-60F7-5A1B-6755-2680735624A5}"/>
                </a:ext>
              </a:extLst>
            </p:cNvPr>
            <p:cNvSpPr/>
            <p:nvPr/>
          </p:nvSpPr>
          <p:spPr>
            <a:xfrm flipH="1">
              <a:off x="3714081" y="6030111"/>
              <a:ext cx="203539" cy="173993"/>
            </a:xfrm>
            <a:custGeom>
              <a:avLst/>
              <a:gdLst>
                <a:gd name="connsiteX0" fmla="*/ 0 w 173993"/>
                <a:gd name="connsiteY0" fmla="*/ 40708 h 203539"/>
                <a:gd name="connsiteX1" fmla="*/ 86997 w 173993"/>
                <a:gd name="connsiteY1" fmla="*/ 40708 h 203539"/>
                <a:gd name="connsiteX2" fmla="*/ 86997 w 173993"/>
                <a:gd name="connsiteY2" fmla="*/ 0 h 203539"/>
                <a:gd name="connsiteX3" fmla="*/ 173993 w 173993"/>
                <a:gd name="connsiteY3" fmla="*/ 101770 h 203539"/>
                <a:gd name="connsiteX4" fmla="*/ 86997 w 173993"/>
                <a:gd name="connsiteY4" fmla="*/ 203539 h 203539"/>
                <a:gd name="connsiteX5" fmla="*/ 86997 w 173993"/>
                <a:gd name="connsiteY5" fmla="*/ 162831 h 203539"/>
                <a:gd name="connsiteX6" fmla="*/ 0 w 173993"/>
                <a:gd name="connsiteY6" fmla="*/ 162831 h 203539"/>
                <a:gd name="connsiteX7" fmla="*/ 0 w 173993"/>
                <a:gd name="connsiteY7" fmla="*/ 40708 h 20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93" h="203539">
                  <a:moveTo>
                    <a:pt x="139194" y="0"/>
                  </a:moveTo>
                  <a:lnTo>
                    <a:pt x="139194" y="101770"/>
                  </a:lnTo>
                  <a:lnTo>
                    <a:pt x="173993" y="101770"/>
                  </a:lnTo>
                  <a:lnTo>
                    <a:pt x="86996" y="203539"/>
                  </a:lnTo>
                  <a:lnTo>
                    <a:pt x="0" y="101770"/>
                  </a:lnTo>
                  <a:lnTo>
                    <a:pt x="34799" y="101770"/>
                  </a:lnTo>
                  <a:lnTo>
                    <a:pt x="34799" y="0"/>
                  </a:lnTo>
                  <a:lnTo>
                    <a:pt x="139194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9510"/>
                <a:satOff val="1524"/>
                <a:lumOff val="-1255"/>
                <a:alphaOff val="0"/>
              </a:schemeClr>
            </a:fillRef>
            <a:effectRef idx="0">
              <a:schemeClr val="accent4">
                <a:hueOff val="-199510"/>
                <a:satOff val="1524"/>
                <a:lumOff val="-125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08" tIns="0" rIns="40708" bIns="52198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E6BD9B9-2E13-F06F-0986-4D0603CF8269}"/>
                </a:ext>
              </a:extLst>
            </p:cNvPr>
            <p:cNvSpPr/>
            <p:nvPr/>
          </p:nvSpPr>
          <p:spPr>
            <a:xfrm>
              <a:off x="2112276" y="6149236"/>
              <a:ext cx="295367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E12F1CD-AFF7-E665-7646-DF6699A79119}"/>
                </a:ext>
              </a:extLst>
            </p:cNvPr>
            <p:cNvSpPr/>
            <p:nvPr/>
          </p:nvSpPr>
          <p:spPr>
            <a:xfrm>
              <a:off x="2407644" y="6149235"/>
              <a:ext cx="581024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F1A31010-6741-4784-EB33-F9CC99E4BA52}"/>
                </a:ext>
              </a:extLst>
            </p:cNvPr>
            <p:cNvSpPr/>
            <p:nvPr/>
          </p:nvSpPr>
          <p:spPr>
            <a:xfrm>
              <a:off x="2995287" y="6149235"/>
              <a:ext cx="220423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8598A976-F095-2113-4A05-D89FA52ADCDD}"/>
                </a:ext>
              </a:extLst>
            </p:cNvPr>
            <p:cNvSpPr/>
            <p:nvPr/>
          </p:nvSpPr>
          <p:spPr>
            <a:xfrm>
              <a:off x="4477387" y="6149774"/>
              <a:ext cx="295367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DF8E5928-3659-02C5-4950-D2A5E26055E6}"/>
                </a:ext>
              </a:extLst>
            </p:cNvPr>
            <p:cNvSpPr/>
            <p:nvPr/>
          </p:nvSpPr>
          <p:spPr>
            <a:xfrm>
              <a:off x="4772754" y="6149773"/>
              <a:ext cx="590960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A87218B9-D266-1A55-074D-26D6E78F24A4}"/>
                </a:ext>
              </a:extLst>
            </p:cNvPr>
            <p:cNvSpPr/>
            <p:nvPr/>
          </p:nvSpPr>
          <p:spPr>
            <a:xfrm>
              <a:off x="5363714" y="6149773"/>
              <a:ext cx="217107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CF7F3882-0AD8-349C-8430-585D2D9F0C96}"/>
                    </a:ext>
                  </a:extLst>
                </p:cNvPr>
                <p:cNvSpPr/>
                <p:nvPr/>
              </p:nvSpPr>
              <p:spPr>
                <a:xfrm>
                  <a:off x="3629505" y="6173422"/>
                  <a:ext cx="37269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…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117D9AE6-650C-D46B-AB59-36AAFD58E8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505" y="6173422"/>
                  <a:ext cx="372690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338562CA-586A-B8FE-5917-E9427C0B014D}"/>
              </a:ext>
            </a:extLst>
          </p:cNvPr>
          <p:cNvGrpSpPr/>
          <p:nvPr/>
        </p:nvGrpSpPr>
        <p:grpSpPr>
          <a:xfrm>
            <a:off x="6247511" y="4285493"/>
            <a:ext cx="5689277" cy="2226483"/>
            <a:chOff x="6247511" y="4285493"/>
            <a:chExt cx="5689277" cy="222648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5B215171-1732-6102-931F-BE7860F0E139}"/>
                </a:ext>
              </a:extLst>
            </p:cNvPr>
            <p:cNvSpPr/>
            <p:nvPr/>
          </p:nvSpPr>
          <p:spPr>
            <a:xfrm>
              <a:off x="6363598" y="4285493"/>
              <a:ext cx="295367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1FD1D63D-DE6A-13B6-9387-259152C58FDB}"/>
                </a:ext>
              </a:extLst>
            </p:cNvPr>
            <p:cNvSpPr/>
            <p:nvPr/>
          </p:nvSpPr>
          <p:spPr>
            <a:xfrm>
              <a:off x="6658966" y="4285493"/>
              <a:ext cx="581024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95984C19-A6A3-32DF-6B70-FED7BF811386}"/>
                </a:ext>
              </a:extLst>
            </p:cNvPr>
            <p:cNvSpPr/>
            <p:nvPr/>
          </p:nvSpPr>
          <p:spPr>
            <a:xfrm>
              <a:off x="7246609" y="4285493"/>
              <a:ext cx="220423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6AEC2046-478E-04B5-A9D7-52159C7B3620}"/>
                </a:ext>
              </a:extLst>
            </p:cNvPr>
            <p:cNvSpPr/>
            <p:nvPr/>
          </p:nvSpPr>
          <p:spPr>
            <a:xfrm>
              <a:off x="8728709" y="4285493"/>
              <a:ext cx="295367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177644F-7371-2DA1-C4D5-A0DD959D94F5}"/>
                </a:ext>
              </a:extLst>
            </p:cNvPr>
            <p:cNvSpPr/>
            <p:nvPr/>
          </p:nvSpPr>
          <p:spPr>
            <a:xfrm>
              <a:off x="9024076" y="4285493"/>
              <a:ext cx="590960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6D5E5097-A528-382B-2E45-31B720A2C106}"/>
                </a:ext>
              </a:extLst>
            </p:cNvPr>
            <p:cNvSpPr/>
            <p:nvPr/>
          </p:nvSpPr>
          <p:spPr>
            <a:xfrm>
              <a:off x="9615036" y="4285493"/>
              <a:ext cx="217107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EF33ACBD-369E-CECD-3476-FA4FCDB9203B}"/>
                    </a:ext>
                  </a:extLst>
                </p:cNvPr>
                <p:cNvSpPr/>
                <p:nvPr/>
              </p:nvSpPr>
              <p:spPr>
                <a:xfrm>
                  <a:off x="7880827" y="4285493"/>
                  <a:ext cx="37269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…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B7EEC83B-1E2B-98F8-0265-75707BD6F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827" y="4285493"/>
                  <a:ext cx="372690" cy="33855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任意多边形 84">
              <a:extLst>
                <a:ext uri="{FF2B5EF4-FFF2-40B4-BE49-F238E27FC236}">
                  <a16:creationId xmlns:a16="http://schemas.microsoft.com/office/drawing/2014/main" id="{A9D6E948-9D1D-5A3A-1B5A-7256B126F281}"/>
                </a:ext>
              </a:extLst>
            </p:cNvPr>
            <p:cNvSpPr/>
            <p:nvPr/>
          </p:nvSpPr>
          <p:spPr>
            <a:xfrm flipH="1">
              <a:off x="7964731" y="4678895"/>
              <a:ext cx="203539" cy="173993"/>
            </a:xfrm>
            <a:custGeom>
              <a:avLst/>
              <a:gdLst>
                <a:gd name="connsiteX0" fmla="*/ 0 w 173993"/>
                <a:gd name="connsiteY0" fmla="*/ 40708 h 203539"/>
                <a:gd name="connsiteX1" fmla="*/ 86997 w 173993"/>
                <a:gd name="connsiteY1" fmla="*/ 40708 h 203539"/>
                <a:gd name="connsiteX2" fmla="*/ 86997 w 173993"/>
                <a:gd name="connsiteY2" fmla="*/ 0 h 203539"/>
                <a:gd name="connsiteX3" fmla="*/ 173993 w 173993"/>
                <a:gd name="connsiteY3" fmla="*/ 101770 h 203539"/>
                <a:gd name="connsiteX4" fmla="*/ 86997 w 173993"/>
                <a:gd name="connsiteY4" fmla="*/ 203539 h 203539"/>
                <a:gd name="connsiteX5" fmla="*/ 86997 w 173993"/>
                <a:gd name="connsiteY5" fmla="*/ 162831 h 203539"/>
                <a:gd name="connsiteX6" fmla="*/ 0 w 173993"/>
                <a:gd name="connsiteY6" fmla="*/ 162831 h 203539"/>
                <a:gd name="connsiteX7" fmla="*/ 0 w 173993"/>
                <a:gd name="connsiteY7" fmla="*/ 40708 h 20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93" h="203539">
                  <a:moveTo>
                    <a:pt x="139194" y="0"/>
                  </a:moveTo>
                  <a:lnTo>
                    <a:pt x="139194" y="101770"/>
                  </a:lnTo>
                  <a:lnTo>
                    <a:pt x="173993" y="101770"/>
                  </a:lnTo>
                  <a:lnTo>
                    <a:pt x="86996" y="203539"/>
                  </a:lnTo>
                  <a:lnTo>
                    <a:pt x="0" y="101770"/>
                  </a:lnTo>
                  <a:lnTo>
                    <a:pt x="34799" y="101770"/>
                  </a:lnTo>
                  <a:lnTo>
                    <a:pt x="34799" y="0"/>
                  </a:lnTo>
                  <a:lnTo>
                    <a:pt x="139194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9510"/>
                <a:satOff val="1524"/>
                <a:lumOff val="-1255"/>
                <a:alphaOff val="0"/>
              </a:schemeClr>
            </a:fillRef>
            <a:effectRef idx="0">
              <a:schemeClr val="accent4">
                <a:hueOff val="-199510"/>
                <a:satOff val="1524"/>
                <a:lumOff val="-125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08" tIns="0" rIns="40708" bIns="52198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C24B98CA-3029-F615-95EF-07B5132ED7CA}"/>
                    </a:ext>
                  </a:extLst>
                </p:cNvPr>
                <p:cNvSpPr txBox="1"/>
                <p:nvPr/>
              </p:nvSpPr>
              <p:spPr>
                <a:xfrm>
                  <a:off x="10099964" y="4741383"/>
                  <a:ext cx="183682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Decrypt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𝐹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times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to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get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split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ciphertexts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endPara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1CCFE5BA-4A4B-4D8F-1083-6E9CED04D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9964" y="4741383"/>
                  <a:ext cx="1836824" cy="584775"/>
                </a:xfrm>
                <a:prstGeom prst="rect">
                  <a:avLst/>
                </a:prstGeom>
                <a:blipFill>
                  <a:blip r:embed="rId29"/>
                  <a:stretch>
                    <a:fillRect l="-690" t="-2128" r="-690" b="-127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81CADC49-A326-80D2-C708-E672A23752FB}"/>
                </a:ext>
              </a:extLst>
            </p:cNvPr>
            <p:cNvSpPr/>
            <p:nvPr/>
          </p:nvSpPr>
          <p:spPr>
            <a:xfrm>
              <a:off x="6247511" y="4938466"/>
              <a:ext cx="292238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F957B151-0E87-35BF-A0CC-9BF0F1402223}"/>
                </a:ext>
              </a:extLst>
            </p:cNvPr>
            <p:cNvSpPr/>
            <p:nvPr/>
          </p:nvSpPr>
          <p:spPr>
            <a:xfrm>
              <a:off x="7388459" y="4938466"/>
              <a:ext cx="292238" cy="33988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F7FF3BD-6B97-B8DC-ADB2-0BF3DFCB96FC}"/>
                </a:ext>
              </a:extLst>
            </p:cNvPr>
            <p:cNvSpPr/>
            <p:nvPr/>
          </p:nvSpPr>
          <p:spPr>
            <a:xfrm>
              <a:off x="6627827" y="4940933"/>
              <a:ext cx="292238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44DB7C1D-FB5C-946E-B297-805B76CF0C09}"/>
                </a:ext>
              </a:extLst>
            </p:cNvPr>
            <p:cNvSpPr/>
            <p:nvPr/>
          </p:nvSpPr>
          <p:spPr>
            <a:xfrm>
              <a:off x="7008143" y="4942961"/>
              <a:ext cx="292238" cy="3398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3B79638F-0647-CF1D-5058-E4B9DF4FBFCF}"/>
                </a:ext>
              </a:extLst>
            </p:cNvPr>
            <p:cNvSpPr/>
            <p:nvPr/>
          </p:nvSpPr>
          <p:spPr>
            <a:xfrm>
              <a:off x="7768775" y="4940933"/>
              <a:ext cx="292238" cy="33988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17F1E16-6172-C6F0-E1AD-1A9168BD2935}"/>
                </a:ext>
              </a:extLst>
            </p:cNvPr>
            <p:cNvSpPr/>
            <p:nvPr/>
          </p:nvSpPr>
          <p:spPr>
            <a:xfrm>
              <a:off x="8149091" y="4940933"/>
              <a:ext cx="292238" cy="33988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EB01724C-D609-5490-25E1-C2E47D84AE2B}"/>
                </a:ext>
              </a:extLst>
            </p:cNvPr>
            <p:cNvSpPr/>
            <p:nvPr/>
          </p:nvSpPr>
          <p:spPr>
            <a:xfrm>
              <a:off x="8529407" y="4938466"/>
              <a:ext cx="292238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83CD691F-D2B2-EA00-E97F-659AA97177D1}"/>
                </a:ext>
              </a:extLst>
            </p:cNvPr>
            <p:cNvSpPr/>
            <p:nvPr/>
          </p:nvSpPr>
          <p:spPr>
            <a:xfrm>
              <a:off x="8909723" y="4938466"/>
              <a:ext cx="292238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7BC12FD5-BFE2-FAAF-5AB1-0BF02B2A2B68}"/>
                </a:ext>
              </a:extLst>
            </p:cNvPr>
            <p:cNvSpPr/>
            <p:nvPr/>
          </p:nvSpPr>
          <p:spPr>
            <a:xfrm>
              <a:off x="9290039" y="4938466"/>
              <a:ext cx="292238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BE9AEEFF-9B0A-2C2D-FD02-1485B90DB457}"/>
                </a:ext>
              </a:extLst>
            </p:cNvPr>
            <p:cNvSpPr/>
            <p:nvPr/>
          </p:nvSpPr>
          <p:spPr>
            <a:xfrm>
              <a:off x="9670355" y="4938466"/>
              <a:ext cx="292238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567BA8A0-F8A2-7B72-CEF7-F06DA58128AF}"/>
                    </a:ext>
                  </a:extLst>
                </p:cNvPr>
                <p:cNvSpPr/>
                <p:nvPr/>
              </p:nvSpPr>
              <p:spPr>
                <a:xfrm>
                  <a:off x="7496465" y="5614810"/>
                  <a:ext cx="337642" cy="3398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567BA8A0-F8A2-7B72-CEF7-F06DA58128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6465" y="5614810"/>
                  <a:ext cx="337642" cy="339881"/>
                </a:xfrm>
                <a:prstGeom prst="rect">
                  <a:avLst/>
                </a:prstGeom>
                <a:blipFill>
                  <a:blip r:embed="rId30"/>
                  <a:stretch>
                    <a:fillRect l="-6897"/>
                  </a:stretch>
                </a:blipFill>
                <a:ln w="25400">
                  <a:solidFill>
                    <a:srgbClr val="C0000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54774CB-5D2B-EADA-90FF-2271295AB362}"/>
                </a:ext>
              </a:extLst>
            </p:cNvPr>
            <p:cNvSpPr/>
            <p:nvPr/>
          </p:nvSpPr>
          <p:spPr>
            <a:xfrm>
              <a:off x="7834107" y="5614810"/>
              <a:ext cx="381359" cy="339881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CDCA51A8-B02C-13CC-A260-7617F006A392}"/>
                </a:ext>
              </a:extLst>
            </p:cNvPr>
            <p:cNvSpPr/>
            <p:nvPr/>
          </p:nvSpPr>
          <p:spPr>
            <a:xfrm>
              <a:off x="8215466" y="5614810"/>
              <a:ext cx="385033" cy="3398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C00000"/>
              </a:solidFill>
              <a:miter lim="400000"/>
            </a:ln>
          </p:spPr>
          <p:txBody>
            <a:bodyPr lIns="50800" tIns="50800" rIns="50800" bIns="50800" rtlCol="0" anchor="ctr"/>
            <a:lstStyle/>
            <a:p>
              <a:pPr algn="ctr"/>
              <a:endPara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endParaRPr>
            </a:p>
          </p:txBody>
        </p:sp>
        <p:sp>
          <p:nvSpPr>
            <p:cNvPr id="118" name="任意多边形 84">
              <a:extLst>
                <a:ext uri="{FF2B5EF4-FFF2-40B4-BE49-F238E27FC236}">
                  <a16:creationId xmlns:a16="http://schemas.microsoft.com/office/drawing/2014/main" id="{210E39CA-743B-CE1E-2887-038F2B121D6B}"/>
                </a:ext>
              </a:extLst>
            </p:cNvPr>
            <p:cNvSpPr/>
            <p:nvPr/>
          </p:nvSpPr>
          <p:spPr>
            <a:xfrm flipH="1">
              <a:off x="7979091" y="5365735"/>
              <a:ext cx="203539" cy="173993"/>
            </a:xfrm>
            <a:custGeom>
              <a:avLst/>
              <a:gdLst>
                <a:gd name="connsiteX0" fmla="*/ 0 w 173993"/>
                <a:gd name="connsiteY0" fmla="*/ 40708 h 203539"/>
                <a:gd name="connsiteX1" fmla="*/ 86997 w 173993"/>
                <a:gd name="connsiteY1" fmla="*/ 40708 h 203539"/>
                <a:gd name="connsiteX2" fmla="*/ 86997 w 173993"/>
                <a:gd name="connsiteY2" fmla="*/ 0 h 203539"/>
                <a:gd name="connsiteX3" fmla="*/ 173993 w 173993"/>
                <a:gd name="connsiteY3" fmla="*/ 101770 h 203539"/>
                <a:gd name="connsiteX4" fmla="*/ 86997 w 173993"/>
                <a:gd name="connsiteY4" fmla="*/ 203539 h 203539"/>
                <a:gd name="connsiteX5" fmla="*/ 86997 w 173993"/>
                <a:gd name="connsiteY5" fmla="*/ 162831 h 203539"/>
                <a:gd name="connsiteX6" fmla="*/ 0 w 173993"/>
                <a:gd name="connsiteY6" fmla="*/ 162831 h 203539"/>
                <a:gd name="connsiteX7" fmla="*/ 0 w 173993"/>
                <a:gd name="connsiteY7" fmla="*/ 40708 h 20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93" h="203539">
                  <a:moveTo>
                    <a:pt x="139194" y="0"/>
                  </a:moveTo>
                  <a:lnTo>
                    <a:pt x="139194" y="101770"/>
                  </a:lnTo>
                  <a:lnTo>
                    <a:pt x="173993" y="101770"/>
                  </a:lnTo>
                  <a:lnTo>
                    <a:pt x="86996" y="203539"/>
                  </a:lnTo>
                  <a:lnTo>
                    <a:pt x="0" y="101770"/>
                  </a:lnTo>
                  <a:lnTo>
                    <a:pt x="34799" y="101770"/>
                  </a:lnTo>
                  <a:lnTo>
                    <a:pt x="34799" y="0"/>
                  </a:lnTo>
                  <a:lnTo>
                    <a:pt x="139194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9510"/>
                <a:satOff val="1524"/>
                <a:lumOff val="-1255"/>
                <a:alphaOff val="0"/>
              </a:schemeClr>
            </a:fillRef>
            <a:effectRef idx="0">
              <a:schemeClr val="accent4">
                <a:hueOff val="-199510"/>
                <a:satOff val="1524"/>
                <a:lumOff val="-125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08" tIns="0" rIns="40708" bIns="52198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14A70883-3894-9A3A-F910-3373897F13C5}"/>
                    </a:ext>
                  </a:extLst>
                </p:cNvPr>
                <p:cNvSpPr txBox="1"/>
                <p:nvPr/>
              </p:nvSpPr>
              <p:spPr>
                <a:xfrm>
                  <a:off x="10099963" y="5486413"/>
                  <a:ext cx="18285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Merge</a:t>
                  </a:r>
                  <a:r>
                    <a:rPr lang="en-US" altLang="zh-CN" sz="1600" b="0" dirty="0"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𝐹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plaintexts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as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one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ciphertext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endPara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69AF32B8-4DD6-6E51-0340-C0F3C9DAE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9963" y="5486413"/>
                  <a:ext cx="1828511" cy="584775"/>
                </a:xfrm>
                <a:prstGeom prst="rect">
                  <a:avLst/>
                </a:prstGeom>
                <a:blipFill>
                  <a:blip r:embed="rId31"/>
                  <a:stretch>
                    <a:fillRect t="-4255" b="-127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任意多边形 84">
              <a:extLst>
                <a:ext uri="{FF2B5EF4-FFF2-40B4-BE49-F238E27FC236}">
                  <a16:creationId xmlns:a16="http://schemas.microsoft.com/office/drawing/2014/main" id="{6252E8EC-36BC-C324-8718-291E7E0BE23F}"/>
                </a:ext>
              </a:extLst>
            </p:cNvPr>
            <p:cNvSpPr/>
            <p:nvPr/>
          </p:nvSpPr>
          <p:spPr>
            <a:xfrm flipH="1">
              <a:off x="7964731" y="6014871"/>
              <a:ext cx="203539" cy="173993"/>
            </a:xfrm>
            <a:custGeom>
              <a:avLst/>
              <a:gdLst>
                <a:gd name="connsiteX0" fmla="*/ 0 w 173993"/>
                <a:gd name="connsiteY0" fmla="*/ 40708 h 203539"/>
                <a:gd name="connsiteX1" fmla="*/ 86997 w 173993"/>
                <a:gd name="connsiteY1" fmla="*/ 40708 h 203539"/>
                <a:gd name="connsiteX2" fmla="*/ 86997 w 173993"/>
                <a:gd name="connsiteY2" fmla="*/ 0 h 203539"/>
                <a:gd name="connsiteX3" fmla="*/ 173993 w 173993"/>
                <a:gd name="connsiteY3" fmla="*/ 101770 h 203539"/>
                <a:gd name="connsiteX4" fmla="*/ 86997 w 173993"/>
                <a:gd name="connsiteY4" fmla="*/ 203539 h 203539"/>
                <a:gd name="connsiteX5" fmla="*/ 86997 w 173993"/>
                <a:gd name="connsiteY5" fmla="*/ 162831 h 203539"/>
                <a:gd name="connsiteX6" fmla="*/ 0 w 173993"/>
                <a:gd name="connsiteY6" fmla="*/ 162831 h 203539"/>
                <a:gd name="connsiteX7" fmla="*/ 0 w 173993"/>
                <a:gd name="connsiteY7" fmla="*/ 40708 h 20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93" h="203539">
                  <a:moveTo>
                    <a:pt x="139194" y="0"/>
                  </a:moveTo>
                  <a:lnTo>
                    <a:pt x="139194" y="101770"/>
                  </a:lnTo>
                  <a:lnTo>
                    <a:pt x="173993" y="101770"/>
                  </a:lnTo>
                  <a:lnTo>
                    <a:pt x="86996" y="203539"/>
                  </a:lnTo>
                  <a:lnTo>
                    <a:pt x="0" y="101770"/>
                  </a:lnTo>
                  <a:lnTo>
                    <a:pt x="34799" y="101770"/>
                  </a:lnTo>
                  <a:lnTo>
                    <a:pt x="34799" y="0"/>
                  </a:lnTo>
                  <a:lnTo>
                    <a:pt x="139194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9510"/>
                <a:satOff val="1524"/>
                <a:lumOff val="-1255"/>
                <a:alphaOff val="0"/>
              </a:schemeClr>
            </a:fillRef>
            <a:effectRef idx="0">
              <a:schemeClr val="accent4">
                <a:hueOff val="-199510"/>
                <a:satOff val="1524"/>
                <a:lumOff val="-125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08" tIns="0" rIns="40708" bIns="52198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BFC2359F-EB7F-AC06-CD2F-7FA5BD68973C}"/>
                    </a:ext>
                  </a:extLst>
                </p:cNvPr>
                <p:cNvSpPr/>
                <p:nvPr/>
              </p:nvSpPr>
              <p:spPr>
                <a:xfrm>
                  <a:off x="7534578" y="6172095"/>
                  <a:ext cx="1097279" cy="339881"/>
                </a:xfrm>
                <a:prstGeom prst="rect">
                  <a:avLst/>
                </a:prstGeom>
                <a:noFill/>
                <a:ln w="19050">
                  <a:noFill/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BFC2359F-EB7F-AC06-CD2F-7FA5BD689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4578" y="6172095"/>
                  <a:ext cx="1097279" cy="33988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9050">
                  <a:noFill/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A70313F8-1629-E2AD-0CE0-445DDF6FEFEB}"/>
              </a:ext>
            </a:extLst>
          </p:cNvPr>
          <p:cNvSpPr/>
          <p:nvPr/>
        </p:nvSpPr>
        <p:spPr>
          <a:xfrm>
            <a:off x="270999" y="6503531"/>
            <a:ext cx="11657473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[ACLS18]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Angel, H. Chen, K. Laine, S. </a:t>
            </a:r>
            <a:r>
              <a:rPr lang="en-US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Setty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 PIR with Compressed Queries and Amortized Query Processing. S&amp;P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2018,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pp. 962-979.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[ALP+21]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Ali, T. </a:t>
            </a:r>
            <a:r>
              <a:rPr lang="en-US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Lepoint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S. Patel, et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al. Communication-computation Trade-offs in PIR.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USENIX Security 2021, pp. 1811-1828.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BE9C361-3E80-CC23-1289-51795471B622}"/>
              </a:ext>
            </a:extLst>
          </p:cNvPr>
          <p:cNvSpPr txBox="1"/>
          <p:nvPr/>
        </p:nvSpPr>
        <p:spPr>
          <a:xfrm>
            <a:off x="9615036" y="6155693"/>
            <a:ext cx="2313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Trade-offs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[ACLS21]!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24" name="五边形 123">
            <a:extLst>
              <a:ext uri="{FF2B5EF4-FFF2-40B4-BE49-F238E27FC236}">
                <a16:creationId xmlns:a16="http://schemas.microsoft.com/office/drawing/2014/main" id="{47BA5C0B-52E9-9C5B-CCE9-B47CDBDBC1AD}"/>
              </a:ext>
            </a:extLst>
          </p:cNvPr>
          <p:cNvSpPr/>
          <p:nvPr/>
        </p:nvSpPr>
        <p:spPr>
          <a:xfrm>
            <a:off x="270999" y="1091572"/>
            <a:ext cx="2420654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Ciphertext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Multiplication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125" name="五边形 124">
            <a:extLst>
              <a:ext uri="{FF2B5EF4-FFF2-40B4-BE49-F238E27FC236}">
                <a16:creationId xmlns:a16="http://schemas.microsoft.com/office/drawing/2014/main" id="{8413FEAA-2153-FD68-A5F7-7CE6787B25CC}"/>
              </a:ext>
            </a:extLst>
          </p:cNvPr>
          <p:cNvSpPr/>
          <p:nvPr/>
        </p:nvSpPr>
        <p:spPr>
          <a:xfrm>
            <a:off x="274991" y="3926591"/>
            <a:ext cx="2124424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Reduce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Computation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0D11DC8B-B842-7D0B-31AF-3AB00C4EBC3E}"/>
              </a:ext>
            </a:extLst>
          </p:cNvPr>
          <p:cNvSpPr txBox="1"/>
          <p:nvPr/>
        </p:nvSpPr>
        <p:spPr>
          <a:xfrm>
            <a:off x="-1" y="0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2.2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SealPIR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RLWE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63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85E3A6-DFF0-21A0-EA07-97AD18170E12}"/>
              </a:ext>
            </a:extLst>
          </p:cNvPr>
          <p:cNvSpPr txBox="1"/>
          <p:nvPr/>
        </p:nvSpPr>
        <p:spPr>
          <a:xfrm>
            <a:off x="-1" y="0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2.3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FrodoPIR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LWE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5" name="五边形 4">
            <a:extLst>
              <a:ext uri="{FF2B5EF4-FFF2-40B4-BE49-F238E27FC236}">
                <a16:creationId xmlns:a16="http://schemas.microsoft.com/office/drawing/2014/main" id="{CB4DDBED-5A82-6567-9814-C61DEB0B12EE}"/>
              </a:ext>
            </a:extLst>
          </p:cNvPr>
          <p:cNvSpPr/>
          <p:nvPr/>
        </p:nvSpPr>
        <p:spPr>
          <a:xfrm>
            <a:off x="270999" y="1091572"/>
            <a:ext cx="2953894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Challenges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for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PIR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with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RLWE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866B14-2C95-9E9E-6BEA-0388AD426EDF}"/>
                  </a:ext>
                </a:extLst>
              </p:cNvPr>
              <p:cNvSpPr/>
              <p:nvPr/>
            </p:nvSpPr>
            <p:spPr>
              <a:xfrm>
                <a:off x="270999" y="1489894"/>
                <a:ext cx="11664950" cy="1525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Hard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Understand: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not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even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introduce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details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polynomial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operation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module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Substitution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operations.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Hard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Implement: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real-world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applications,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cryptographers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need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handle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engineering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works,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since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engineers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cannot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do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anything.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Hard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Deploy: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seems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challenging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let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non-expert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customers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believe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solution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secure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without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understanding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details.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Hard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Change: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Undergraduate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students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Computer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Science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may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learn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Paillier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Additive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Homomorphic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Encryption,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but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slow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866B14-2C95-9E9E-6BEA-0388AD426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99" y="1489894"/>
                <a:ext cx="11664950" cy="1525418"/>
              </a:xfrm>
              <a:prstGeom prst="rect">
                <a:avLst/>
              </a:prstGeom>
              <a:blipFill>
                <a:blip r:embed="rId2"/>
                <a:stretch>
                  <a:fillRect l="-218" b="-4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E954D84-118B-41B1-C787-61A169A9AAB1}"/>
              </a:ext>
            </a:extLst>
          </p:cNvPr>
          <p:cNvSpPr txBox="1"/>
          <p:nvPr/>
        </p:nvSpPr>
        <p:spPr>
          <a:xfrm>
            <a:off x="267382" y="3015312"/>
            <a:ext cx="11661093" cy="671518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wrap="square" anchor="ctr" anchorCtr="1">
            <a:noAutofit/>
          </a:bodyPr>
          <a:lstStyle>
            <a:defPPr>
              <a:defRPr lang="zh-CN"/>
            </a:defPPr>
            <a:lvl1pPr algn="ctr">
              <a:defRPr sz="160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PIR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additive</a:t>
            </a:r>
            <a:r>
              <a:rPr lang="zh-CN" altLang="en-US" dirty="0"/>
              <a:t> </a:t>
            </a:r>
            <a:r>
              <a:rPr lang="en-US" altLang="zh-CN" dirty="0"/>
              <a:t>homomorphic</a:t>
            </a:r>
            <a:r>
              <a:rPr lang="zh-CN" altLang="en-US" dirty="0"/>
              <a:t> </a:t>
            </a:r>
            <a:r>
              <a:rPr lang="en-US" altLang="zh-CN" dirty="0"/>
              <a:t>encryption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more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easy-to-understand</a:t>
            </a:r>
            <a:r>
              <a:rPr lang="zh-CN" altLang="en-US" dirty="0"/>
              <a:t> </a:t>
            </a:r>
            <a:r>
              <a:rPr lang="en-US" altLang="zh-CN" dirty="0"/>
              <a:t>encryption</a:t>
            </a:r>
            <a:r>
              <a:rPr lang="zh-CN" altLang="en-US" dirty="0"/>
              <a:t> </a:t>
            </a:r>
            <a:r>
              <a:rPr lang="en-US" altLang="zh-CN" dirty="0"/>
              <a:t>scheme?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8" name="五边形 7">
            <a:extLst>
              <a:ext uri="{FF2B5EF4-FFF2-40B4-BE49-F238E27FC236}">
                <a16:creationId xmlns:a16="http://schemas.microsoft.com/office/drawing/2014/main" id="{C424EE86-AD7D-0781-F92D-0719DF5349BD}"/>
              </a:ext>
            </a:extLst>
          </p:cNvPr>
          <p:cNvSpPr/>
          <p:nvPr/>
        </p:nvSpPr>
        <p:spPr>
          <a:xfrm>
            <a:off x="267382" y="3789363"/>
            <a:ext cx="1871661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Regev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Encryption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EAC97C-789C-8ECE-AA4E-F73274BB93C2}"/>
              </a:ext>
            </a:extLst>
          </p:cNvPr>
          <p:cNvSpPr/>
          <p:nvPr/>
        </p:nvSpPr>
        <p:spPr>
          <a:xfrm>
            <a:off x="267382" y="5354703"/>
            <a:ext cx="5828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Encryption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2717085-8CED-FD40-9253-FB9CBE5183BD}"/>
              </a:ext>
            </a:extLst>
          </p:cNvPr>
          <p:cNvGrpSpPr/>
          <p:nvPr/>
        </p:nvGrpSpPr>
        <p:grpSpPr>
          <a:xfrm>
            <a:off x="390209" y="4251650"/>
            <a:ext cx="1280166" cy="842934"/>
            <a:chOff x="390209" y="4259295"/>
            <a:chExt cx="1280166" cy="842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9214F457-5C9F-5EF2-B319-60B508E37362}"/>
                    </a:ext>
                  </a:extLst>
                </p:cNvPr>
                <p:cNvSpPr/>
                <p:nvPr/>
              </p:nvSpPr>
              <p:spPr>
                <a:xfrm>
                  <a:off x="390209" y="4259295"/>
                  <a:ext cx="1097279" cy="75434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9214F457-5C9F-5EF2-B319-60B508E373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09" y="4259295"/>
                  <a:ext cx="1097279" cy="7543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A193C864-5DAB-BDB0-6606-9FBA002962F4}"/>
                    </a:ext>
                  </a:extLst>
                </p:cNvPr>
                <p:cNvSpPr/>
                <p:nvPr/>
              </p:nvSpPr>
              <p:spPr>
                <a:xfrm>
                  <a:off x="573097" y="4814229"/>
                  <a:ext cx="1097278" cy="2880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A193C864-5DAB-BDB0-6606-9FBA002962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97" y="4814229"/>
                  <a:ext cx="1097278" cy="288000"/>
                </a:xfrm>
                <a:prstGeom prst="rect">
                  <a:avLst/>
                </a:prstGeom>
                <a:blipFill>
                  <a:blip r:embed="rId4"/>
                  <a:stretch>
                    <a:fillRect t="-14815"/>
                  </a:stretch>
                </a:blip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0339965-5CEC-F618-396E-CAA7632B15C6}"/>
                  </a:ext>
                </a:extLst>
              </p:cNvPr>
              <p:cNvSpPr/>
              <p:nvPr/>
            </p:nvSpPr>
            <p:spPr>
              <a:xfrm>
                <a:off x="1645961" y="4550005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0339965-5CEC-F618-396E-CAA7632B1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61" y="4550005"/>
                <a:ext cx="72321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0554F2F-CEBC-B3BD-00A3-B94F6F423C0C}"/>
                  </a:ext>
                </a:extLst>
              </p:cNvPr>
              <p:cNvSpPr/>
              <p:nvPr/>
            </p:nvSpPr>
            <p:spPr>
              <a:xfrm>
                <a:off x="2188902" y="4550005"/>
                <a:ext cx="174651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0554F2F-CEBC-B3BD-00A3-B94F6F423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902" y="4550005"/>
                <a:ext cx="174651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61A8831E-E5FA-3EC1-07F1-BE1BBD4E637A}"/>
              </a:ext>
            </a:extLst>
          </p:cNvPr>
          <p:cNvGrpSpPr/>
          <p:nvPr/>
        </p:nvGrpSpPr>
        <p:grpSpPr>
          <a:xfrm>
            <a:off x="2300998" y="4058353"/>
            <a:ext cx="1470448" cy="288000"/>
            <a:chOff x="2300998" y="4058353"/>
            <a:chExt cx="1470448" cy="288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64DD4A04-F233-8DC4-C9D6-9068AA827ECF}"/>
                    </a:ext>
                  </a:extLst>
                </p:cNvPr>
                <p:cNvSpPr/>
                <p:nvPr/>
              </p:nvSpPr>
              <p:spPr>
                <a:xfrm>
                  <a:off x="3444059" y="4058353"/>
                  <a:ext cx="327387" cy="2880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5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𝑏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chemeClr val="accent5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64DD4A04-F233-8DC4-C9D6-9068AA827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059" y="4058353"/>
                  <a:ext cx="327387" cy="28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accent5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ADF5362-88DC-B9C5-DDF2-EDE681F4F8E6}"/>
                    </a:ext>
                  </a:extLst>
                </p:cNvPr>
                <p:cNvSpPr/>
                <p:nvPr/>
              </p:nvSpPr>
              <p:spPr>
                <a:xfrm>
                  <a:off x="2300998" y="4058353"/>
                  <a:ext cx="1097278" cy="2880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ADF5362-88DC-B9C5-DDF2-EDE681F4F8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0998" y="4058353"/>
                  <a:ext cx="1097278" cy="288000"/>
                </a:xfrm>
                <a:prstGeom prst="rect">
                  <a:avLst/>
                </a:prstGeom>
                <a:blipFill>
                  <a:blip r:embed="rId8"/>
                  <a:stretch>
                    <a:fillRect t="-23077"/>
                  </a:stretch>
                </a:blipFill>
                <a:ln w="38100">
                  <a:solidFill>
                    <a:srgbClr val="00B050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62CE236-E24E-FA5F-9D30-B8D39A591A52}"/>
                  </a:ext>
                </a:extLst>
              </p:cNvPr>
              <p:cNvSpPr/>
              <p:nvPr/>
            </p:nvSpPr>
            <p:spPr>
              <a:xfrm>
                <a:off x="3935413" y="4326835"/>
                <a:ext cx="2160587" cy="784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62CE236-E24E-FA5F-9D30-B8D39A591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13" y="4326835"/>
                <a:ext cx="2160587" cy="784895"/>
              </a:xfrm>
              <a:prstGeom prst="rect">
                <a:avLst/>
              </a:prstGeom>
              <a:blipFill>
                <a:blip r:embed="rId9"/>
                <a:stretch>
                  <a:fillRect l="-14620" t="-96825" b="-150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EFE9CCB-3949-4709-0818-572ECDEB231F}"/>
                  </a:ext>
                </a:extLst>
              </p:cNvPr>
              <p:cNvSpPr/>
              <p:nvPr/>
            </p:nvSpPr>
            <p:spPr>
              <a:xfrm>
                <a:off x="2300997" y="5098318"/>
                <a:ext cx="1143061" cy="324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←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EFE9CCB-3949-4709-0818-572ECDEB2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997" y="5098318"/>
                <a:ext cx="1143061" cy="3243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6AA783C-AEE6-B9D2-A08D-AC320791A63B}"/>
              </a:ext>
            </a:extLst>
          </p:cNvPr>
          <p:cNvCxnSpPr>
            <a:cxnSpLocks/>
          </p:cNvCxnSpPr>
          <p:nvPr/>
        </p:nvCxnSpPr>
        <p:spPr>
          <a:xfrm flipV="1">
            <a:off x="5369858" y="4825400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4D0163B3-6A87-A693-2AD8-9365EB7A22CC}"/>
              </a:ext>
            </a:extLst>
          </p:cNvPr>
          <p:cNvSpPr/>
          <p:nvPr/>
        </p:nvSpPr>
        <p:spPr>
          <a:xfrm>
            <a:off x="4786701" y="5098318"/>
            <a:ext cx="11663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Small</a:t>
            </a:r>
            <a:r>
              <a: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Noise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CD50CC5-FFD7-10B3-E6FF-1375952E3279}"/>
              </a:ext>
            </a:extLst>
          </p:cNvPr>
          <p:cNvCxnSpPr>
            <a:cxnSpLocks/>
          </p:cNvCxnSpPr>
          <p:nvPr/>
        </p:nvCxnSpPr>
        <p:spPr>
          <a:xfrm flipV="1">
            <a:off x="2839775" y="4825400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2EE858-60A9-5402-F7E6-A9CD2267D6EC}"/>
                  </a:ext>
                </a:extLst>
              </p:cNvPr>
              <p:cNvSpPr/>
              <p:nvPr/>
            </p:nvSpPr>
            <p:spPr>
              <a:xfrm>
                <a:off x="3224893" y="5098318"/>
                <a:ext cx="706712" cy="324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2EE858-60A9-5402-F7E6-A9CD2267D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893" y="5098318"/>
                <a:ext cx="706712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8E10F87-0A45-676B-535B-FEE1357F914B}"/>
              </a:ext>
            </a:extLst>
          </p:cNvPr>
          <p:cNvCxnSpPr>
            <a:cxnSpLocks/>
          </p:cNvCxnSpPr>
          <p:nvPr/>
        </p:nvCxnSpPr>
        <p:spPr>
          <a:xfrm flipV="1">
            <a:off x="3533195" y="4825400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272E998-07D1-F806-6AA2-D52B17766C68}"/>
              </a:ext>
            </a:extLst>
          </p:cNvPr>
          <p:cNvSpPr/>
          <p:nvPr/>
        </p:nvSpPr>
        <p:spPr>
          <a:xfrm>
            <a:off x="264864" y="6151146"/>
            <a:ext cx="5828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F38EF8F-97C9-4C46-42E2-C5282BFCBA90}"/>
                  </a:ext>
                </a:extLst>
              </p:cNvPr>
              <p:cNvSpPr/>
              <p:nvPr/>
            </p:nvSpPr>
            <p:spPr>
              <a:xfrm>
                <a:off x="764536" y="5812414"/>
                <a:ext cx="327387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5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𝑏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accent5"/>
                  </a:solidFill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F38EF8F-97C9-4C46-42E2-C5282BFCB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6" y="5812414"/>
                <a:ext cx="327387" cy="28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accent5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7F040C1-5B2D-3F14-9D49-33E009C8490C}"/>
                  </a:ext>
                </a:extLst>
              </p:cNvPr>
              <p:cNvSpPr/>
              <p:nvPr/>
            </p:nvSpPr>
            <p:spPr>
              <a:xfrm>
                <a:off x="1742497" y="5812414"/>
                <a:ext cx="1097278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7F040C1-5B2D-3F14-9D49-33E009C84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497" y="5812414"/>
                <a:ext cx="1097278" cy="288000"/>
              </a:xfrm>
              <a:prstGeom prst="rect">
                <a:avLst/>
              </a:prstGeom>
              <a:blipFill>
                <a:blip r:embed="rId13"/>
                <a:stretch>
                  <a:fillRect t="-19231"/>
                </a:stretch>
              </a:blipFill>
              <a:ln w="38100">
                <a:solidFill>
                  <a:srgbClr val="00B05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F55F2E4-45F8-8E50-06C7-B22345A09101}"/>
                  </a:ext>
                </a:extLst>
              </p:cNvPr>
              <p:cNvSpPr/>
              <p:nvPr/>
            </p:nvSpPr>
            <p:spPr>
              <a:xfrm>
                <a:off x="3202691" y="5812414"/>
                <a:ext cx="1097278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F55F2E4-45F8-8E50-06C7-B22345A09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691" y="5812414"/>
                <a:ext cx="1097278" cy="288000"/>
              </a:xfrm>
              <a:prstGeom prst="rect">
                <a:avLst/>
              </a:prstGeom>
              <a:blipFill>
                <a:blip r:embed="rId14"/>
                <a:stretch>
                  <a:fillRect t="-19231"/>
                </a:stretch>
              </a:blipFill>
              <a:ln w="38100">
                <a:solidFill>
                  <a:schemeClr val="accent4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EC34CC5-37B3-9B27-4E4E-0EAC63D508AF}"/>
                  </a:ext>
                </a:extLst>
              </p:cNvPr>
              <p:cNvSpPr/>
              <p:nvPr/>
            </p:nvSpPr>
            <p:spPr>
              <a:xfrm>
                <a:off x="1058484" y="5787137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−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EC34CC5-37B3-9B27-4E4E-0EAC63D50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84" y="5787137"/>
                <a:ext cx="72321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1E3ED2-2EE3-250A-23B9-6B28E5C125F4}"/>
                  </a:ext>
                </a:extLst>
              </p:cNvPr>
              <p:cNvSpPr/>
              <p:nvPr/>
            </p:nvSpPr>
            <p:spPr>
              <a:xfrm>
                <a:off x="2700548" y="5787137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1E3ED2-2EE3-250A-23B9-6B28E5C12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548" y="5787137"/>
                <a:ext cx="72321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9407A7B-FE17-5062-0E3A-63C282188B5A}"/>
                  </a:ext>
                </a:extLst>
              </p:cNvPr>
              <p:cNvSpPr/>
              <p:nvPr/>
            </p:nvSpPr>
            <p:spPr>
              <a:xfrm>
                <a:off x="4227326" y="5787137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9407A7B-FE17-5062-0E3A-63C282188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326" y="5787137"/>
                <a:ext cx="72321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1DCA5EF-E697-1A5A-B7A2-75BA6315EE8E}"/>
                  </a:ext>
                </a:extLst>
              </p:cNvPr>
              <p:cNvSpPr/>
              <p:nvPr/>
            </p:nvSpPr>
            <p:spPr>
              <a:xfrm>
                <a:off x="4618409" y="5734013"/>
                <a:ext cx="1477592" cy="444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d>
                            <m:dPr>
                              <m:begChr m:val="⌊"/>
                              <m:endChr m:val=""/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⌉"/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</m:e>
                              </m:d>
                            </m:e>
                          </m:d>
                        </m:e>
                      </m:groupCh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1DCA5EF-E697-1A5A-B7A2-75BA6315E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409" y="5734013"/>
                <a:ext cx="1477592" cy="444802"/>
              </a:xfrm>
              <a:prstGeom prst="rect">
                <a:avLst/>
              </a:prstGeom>
              <a:blipFill>
                <a:blip r:embed="rId18"/>
                <a:stretch>
                  <a:fillRect t="-58333" b="-5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B130975E-F424-D5A2-032D-77D941B8001E}"/>
              </a:ext>
            </a:extLst>
          </p:cNvPr>
          <p:cNvSpPr/>
          <p:nvPr/>
        </p:nvSpPr>
        <p:spPr>
          <a:xfrm>
            <a:off x="6107331" y="4859132"/>
            <a:ext cx="5828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Addition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E0D1D82-8A43-15D3-11A8-290E1A9B872D}"/>
              </a:ext>
            </a:extLst>
          </p:cNvPr>
          <p:cNvSpPr/>
          <p:nvPr/>
        </p:nvSpPr>
        <p:spPr>
          <a:xfrm>
            <a:off x="6078603" y="6154199"/>
            <a:ext cx="5828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Constant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Multiplication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769CFF9-B5CE-F135-C0C3-7C38C2118386}"/>
              </a:ext>
            </a:extLst>
          </p:cNvPr>
          <p:cNvGrpSpPr/>
          <p:nvPr/>
        </p:nvGrpSpPr>
        <p:grpSpPr>
          <a:xfrm>
            <a:off x="6242304" y="3929803"/>
            <a:ext cx="1280166" cy="842934"/>
            <a:chOff x="6387084" y="4052891"/>
            <a:chExt cx="1280166" cy="842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92826D94-E3AA-413E-3D10-1448E766FD62}"/>
                    </a:ext>
                  </a:extLst>
                </p:cNvPr>
                <p:cNvSpPr/>
                <p:nvPr/>
              </p:nvSpPr>
              <p:spPr>
                <a:xfrm>
                  <a:off x="6387084" y="4052891"/>
                  <a:ext cx="1097279" cy="75434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92826D94-E3AA-413E-3D10-1448E766FD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084" y="4052891"/>
                  <a:ext cx="1097279" cy="7543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6FA7EBB-DE6B-DC94-03EA-E89817C6D511}"/>
                    </a:ext>
                  </a:extLst>
                </p:cNvPr>
                <p:cNvSpPr/>
                <p:nvPr/>
              </p:nvSpPr>
              <p:spPr>
                <a:xfrm>
                  <a:off x="6569972" y="4607825"/>
                  <a:ext cx="1097278" cy="2880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6FA7EBB-DE6B-DC94-03EA-E89817C6D5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972" y="4607825"/>
                  <a:ext cx="1097278" cy="288000"/>
                </a:xfrm>
                <a:prstGeom prst="rect">
                  <a:avLst/>
                </a:prstGeom>
                <a:blipFill>
                  <a:blip r:embed="rId20"/>
                  <a:stretch>
                    <a:fillRect t="-18519"/>
                  </a:stretch>
                </a:blip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0C3822F-EA64-2FBB-7D57-D68C4A73297E}"/>
              </a:ext>
            </a:extLst>
          </p:cNvPr>
          <p:cNvGrpSpPr/>
          <p:nvPr/>
        </p:nvGrpSpPr>
        <p:grpSpPr>
          <a:xfrm>
            <a:off x="8374343" y="3929803"/>
            <a:ext cx="1280166" cy="842934"/>
            <a:chOff x="8426025" y="4065796"/>
            <a:chExt cx="1280166" cy="842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DEE70525-785F-126E-806D-4844952504E3}"/>
                    </a:ext>
                  </a:extLst>
                </p:cNvPr>
                <p:cNvSpPr/>
                <p:nvPr/>
              </p:nvSpPr>
              <p:spPr>
                <a:xfrm>
                  <a:off x="8426025" y="4065796"/>
                  <a:ext cx="1097279" cy="75434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DEE70525-785F-126E-806D-4844952504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025" y="4065796"/>
                  <a:ext cx="1097279" cy="7543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D880AE1D-96AA-1EDA-6BF7-873C32C519B4}"/>
                    </a:ext>
                  </a:extLst>
                </p:cNvPr>
                <p:cNvSpPr/>
                <p:nvPr/>
              </p:nvSpPr>
              <p:spPr>
                <a:xfrm>
                  <a:off x="8608913" y="4620730"/>
                  <a:ext cx="1097278" cy="2880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D880AE1D-96AA-1EDA-6BF7-873C32C519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8913" y="4620730"/>
                  <a:ext cx="1097278" cy="288000"/>
                </a:xfrm>
                <a:prstGeom prst="rect">
                  <a:avLst/>
                </a:prstGeom>
                <a:blipFill>
                  <a:blip r:embed="rId22"/>
                  <a:stretch>
                    <a:fillRect t="-18519"/>
                  </a:stretch>
                </a:blip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C26379F-2221-F755-9293-FC3562E6BB6F}"/>
              </a:ext>
            </a:extLst>
          </p:cNvPr>
          <p:cNvGrpSpPr/>
          <p:nvPr/>
        </p:nvGrpSpPr>
        <p:grpSpPr>
          <a:xfrm>
            <a:off x="10506384" y="3929803"/>
            <a:ext cx="1280166" cy="842934"/>
            <a:chOff x="10521624" y="4065796"/>
            <a:chExt cx="1280166" cy="842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09CB4A2-F992-2D37-B718-B2F1A6883BB1}"/>
                    </a:ext>
                  </a:extLst>
                </p:cNvPr>
                <p:cNvSpPr/>
                <p:nvPr/>
              </p:nvSpPr>
              <p:spPr>
                <a:xfrm>
                  <a:off x="10521624" y="4065796"/>
                  <a:ext cx="1097279" cy="75434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+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09CB4A2-F992-2D37-B718-B2F1A6883B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1624" y="4065796"/>
                  <a:ext cx="1097279" cy="7543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C65A4E48-5C4F-3AC4-EDDF-D0B5B639823D}"/>
                    </a:ext>
                  </a:extLst>
                </p:cNvPr>
                <p:cNvSpPr/>
                <p:nvPr/>
              </p:nvSpPr>
              <p:spPr>
                <a:xfrm>
                  <a:off x="10704512" y="4620730"/>
                  <a:ext cx="1097278" cy="2880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C65A4E48-5C4F-3AC4-EDDF-D0B5B63982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4512" y="4620730"/>
                  <a:ext cx="1097278" cy="288000"/>
                </a:xfrm>
                <a:prstGeom prst="rect">
                  <a:avLst/>
                </a:prstGeom>
                <a:blipFill>
                  <a:blip r:embed="rId24"/>
                  <a:stretch>
                    <a:fillRect t="-18519"/>
                  </a:stretch>
                </a:blip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A392472-AC6F-BB82-0B66-989D0375D743}"/>
                  </a:ext>
                </a:extLst>
              </p:cNvPr>
              <p:cNvSpPr/>
              <p:nvPr/>
            </p:nvSpPr>
            <p:spPr>
              <a:xfrm>
                <a:off x="9718838" y="4228158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A392472-AC6F-BB82-0B66-989D0375D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838" y="4228158"/>
                <a:ext cx="72321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069EC8F-ABF3-2948-ACB4-2A201BA10F6D}"/>
                  </a:ext>
                </a:extLst>
              </p:cNvPr>
              <p:cNvSpPr/>
              <p:nvPr/>
            </p:nvSpPr>
            <p:spPr>
              <a:xfrm>
                <a:off x="7586798" y="4228158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069EC8F-ABF3-2948-ACB4-2A201BA10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798" y="4228158"/>
                <a:ext cx="723217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52EF9258-F948-3B7C-FC46-0AE1480273AD}"/>
              </a:ext>
            </a:extLst>
          </p:cNvPr>
          <p:cNvGrpSpPr/>
          <p:nvPr/>
        </p:nvGrpSpPr>
        <p:grpSpPr>
          <a:xfrm>
            <a:off x="8374343" y="5275668"/>
            <a:ext cx="1280166" cy="842934"/>
            <a:chOff x="8426025" y="4065796"/>
            <a:chExt cx="1280166" cy="842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310243D1-F49D-17D5-58E5-17B930FED496}"/>
                    </a:ext>
                  </a:extLst>
                </p:cNvPr>
                <p:cNvSpPr/>
                <p:nvPr/>
              </p:nvSpPr>
              <p:spPr>
                <a:xfrm>
                  <a:off x="8426025" y="4065796"/>
                  <a:ext cx="1097279" cy="75434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310243D1-F49D-17D5-58E5-17B930FED4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025" y="4065796"/>
                  <a:ext cx="1097279" cy="7543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1A4628E5-9456-B1DE-FD0D-520C496FB12F}"/>
                    </a:ext>
                  </a:extLst>
                </p:cNvPr>
                <p:cNvSpPr/>
                <p:nvPr/>
              </p:nvSpPr>
              <p:spPr>
                <a:xfrm>
                  <a:off x="8608913" y="4620730"/>
                  <a:ext cx="1097278" cy="2880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1A4628E5-9456-B1DE-FD0D-520C496FB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8913" y="4620730"/>
                  <a:ext cx="1097278" cy="288000"/>
                </a:xfrm>
                <a:prstGeom prst="rect">
                  <a:avLst/>
                </a:prstGeom>
                <a:blipFill>
                  <a:blip r:embed="rId28"/>
                  <a:stretch>
                    <a:fillRect t="-18519"/>
                  </a:stretch>
                </a:blip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71EF3C4-3D79-E087-C6FA-67AF934A7C14}"/>
                  </a:ext>
                </a:extLst>
              </p:cNvPr>
              <p:cNvSpPr/>
              <p:nvPr/>
            </p:nvSpPr>
            <p:spPr>
              <a:xfrm>
                <a:off x="7586797" y="5527858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71EF3C4-3D79-E087-C6FA-67AF934A7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797" y="5527858"/>
                <a:ext cx="723217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D7C8125-4AE6-DEF1-F338-709E9D4795FA}"/>
                  </a:ext>
                </a:extLst>
              </p:cNvPr>
              <p:cNvSpPr/>
              <p:nvPr/>
            </p:nvSpPr>
            <p:spPr>
              <a:xfrm>
                <a:off x="6242304" y="5527858"/>
                <a:ext cx="128016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D7C8125-4AE6-DEF1-F338-709E9D479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04" y="5527858"/>
                <a:ext cx="1280164" cy="338554"/>
              </a:xfrm>
              <a:prstGeom prst="rect">
                <a:avLst/>
              </a:prstGeom>
              <a:blipFill>
                <a:blip r:embed="rId3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9A484A0-D35A-26E7-835B-CEDFADA62C6C}"/>
                  </a:ext>
                </a:extLst>
              </p:cNvPr>
              <p:cNvSpPr/>
              <p:nvPr/>
            </p:nvSpPr>
            <p:spPr>
              <a:xfrm>
                <a:off x="9718838" y="5527858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9A484A0-D35A-26E7-835B-CEDFADA62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838" y="5527858"/>
                <a:ext cx="72321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3F897D24-242A-A05C-5E19-7A97B40426C0}"/>
              </a:ext>
            </a:extLst>
          </p:cNvPr>
          <p:cNvGrpSpPr/>
          <p:nvPr/>
        </p:nvGrpSpPr>
        <p:grpSpPr>
          <a:xfrm>
            <a:off x="10506384" y="5275668"/>
            <a:ext cx="1280166" cy="842934"/>
            <a:chOff x="8426025" y="4065796"/>
            <a:chExt cx="1280166" cy="842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F21BA7C4-77C1-9A2B-9D7C-A5440F5D1A1F}"/>
                    </a:ext>
                  </a:extLst>
                </p:cNvPr>
                <p:cNvSpPr/>
                <p:nvPr/>
              </p:nvSpPr>
              <p:spPr>
                <a:xfrm>
                  <a:off x="8426025" y="4065796"/>
                  <a:ext cx="1097279" cy="75434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F21BA7C4-77C1-9A2B-9D7C-A5440F5D1A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025" y="4065796"/>
                  <a:ext cx="1097279" cy="7543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D07EE646-5847-55FC-7E2A-2CC88F8E3001}"/>
                    </a:ext>
                  </a:extLst>
                </p:cNvPr>
                <p:cNvSpPr/>
                <p:nvPr/>
              </p:nvSpPr>
              <p:spPr>
                <a:xfrm>
                  <a:off x="8608913" y="4620730"/>
                  <a:ext cx="1097278" cy="2880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 lIns="50800" tIns="50800" rIns="50800" bIns="508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Times New Roman" panose="02020603050405020304" pitchFamily="18" charset="0"/>
                                <a:sym typeface="Microsoft YaHei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endParaRPr>
                </a:p>
              </p:txBody>
            </p:sp>
          </mc:Choice>
          <mc:Fallback xmlns="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D07EE646-5847-55FC-7E2A-2CC88F8E30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8913" y="4620730"/>
                  <a:ext cx="1097278" cy="288000"/>
                </a:xfrm>
                <a:prstGeom prst="rect">
                  <a:avLst/>
                </a:prstGeom>
                <a:blipFill>
                  <a:blip r:embed="rId32"/>
                  <a:stretch>
                    <a:fillRect t="-18519"/>
                  </a:stretch>
                </a:blipFill>
                <a:ln w="38100">
                  <a:solidFill>
                    <a:schemeClr val="accent4"/>
                  </a:solidFill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B77224AE-0E02-B177-0D3A-CF830186E229}"/>
              </a:ext>
            </a:extLst>
          </p:cNvPr>
          <p:cNvSpPr/>
          <p:nvPr/>
        </p:nvSpPr>
        <p:spPr>
          <a:xfrm>
            <a:off x="270999" y="6503531"/>
            <a:ext cx="11657473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[Reg09]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O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Regev. On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Lattices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Learning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With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Errors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Random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Linear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Codes,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and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Cryptography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 Journal of the ACM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 56, no. 6 (2009): 1-40.</a:t>
            </a:r>
            <a:endParaRPr lang="en-US" altLang="zh-CN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5C5F4B-59AB-B23A-5FD6-E73503C8CCF5}"/>
              </a:ext>
            </a:extLst>
          </p:cNvPr>
          <p:cNvSpPr txBox="1"/>
          <p:nvPr/>
        </p:nvSpPr>
        <p:spPr>
          <a:xfrm>
            <a:off x="-1" y="0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2.3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FrodoPIR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LWE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DC8D5FE-D1B5-9EA8-8A45-655E3E3B3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12263"/>
              </p:ext>
            </p:extLst>
          </p:nvPr>
        </p:nvGraphicFramePr>
        <p:xfrm>
          <a:off x="1718633" y="1321170"/>
          <a:ext cx="648000" cy="1940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149980557"/>
                    </a:ext>
                  </a:extLst>
                </a:gridCol>
              </a:tblGrid>
              <a:tr h="388038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382028"/>
                  </a:ext>
                </a:extLst>
              </a:tr>
              <a:tr h="388038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870625"/>
                  </a:ext>
                </a:extLst>
              </a:tr>
              <a:tr h="388038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354518"/>
                  </a:ext>
                </a:extLst>
              </a:tr>
              <a:tr h="388038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83049"/>
                  </a:ext>
                </a:extLst>
              </a:tr>
              <a:tr h="388038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818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94EA55F4-6790-FB8B-0D08-334940383E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2092206"/>
                  </p:ext>
                </p:extLst>
              </p:nvPr>
            </p:nvGraphicFramePr>
            <p:xfrm>
              <a:off x="4367867" y="132117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94EA55F4-6790-FB8B-0D08-334940383E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2092206"/>
                  </p:ext>
                </p:extLst>
              </p:nvPr>
            </p:nvGraphicFramePr>
            <p:xfrm>
              <a:off x="4367867" y="132117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1" t="-9677" r="-2913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1" t="-113333" r="-2913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1" t="-206452" r="-2913" b="-2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1" t="-316667" r="-2913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1" t="-403226" r="-2913" b="-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9BA13A1-7B5C-1172-44F7-B3855D3B55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6528800"/>
                  </p:ext>
                </p:extLst>
              </p:nvPr>
            </p:nvGraphicFramePr>
            <p:xfrm>
              <a:off x="7233491" y="1321170"/>
              <a:ext cx="648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9BA13A1-7B5C-1172-44F7-B3855D3B55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6528800"/>
                  </p:ext>
                </p:extLst>
              </p:nvPr>
            </p:nvGraphicFramePr>
            <p:xfrm>
              <a:off x="7233491" y="1321170"/>
              <a:ext cx="648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23" t="-6452" r="-5769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23" t="-110000" r="-5769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23" t="-203226" r="-5769" b="-2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23" t="-313333" r="-5769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23" t="-400000" r="-5769" b="-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025973D-5B71-1CC8-AF33-8F35FE35EB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634341"/>
                  </p:ext>
                </p:extLst>
              </p:nvPr>
            </p:nvGraphicFramePr>
            <p:xfrm>
              <a:off x="9780020" y="1321170"/>
              <a:ext cx="6472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72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025973D-5B71-1CC8-AF33-8F35FE35EB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634341"/>
                  </p:ext>
                </p:extLst>
              </p:nvPr>
            </p:nvGraphicFramePr>
            <p:xfrm>
              <a:off x="9780020" y="1321170"/>
              <a:ext cx="6472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72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46" t="-110000" r="-3846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B35808A-4D36-406D-D677-2FE3B4751C63}"/>
                  </a:ext>
                </a:extLst>
              </p:cNvPr>
              <p:cNvSpPr/>
              <p:nvPr/>
            </p:nvSpPr>
            <p:spPr>
              <a:xfrm>
                <a:off x="3593352" y="2121988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B35808A-4D36-406D-D677-2FE3B4751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352" y="2121988"/>
                <a:ext cx="36036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14193F7-7D4A-FDA6-953B-3BAF810E677C}"/>
                  </a:ext>
                </a:extLst>
              </p:cNvPr>
              <p:cNvSpPr/>
              <p:nvPr/>
            </p:nvSpPr>
            <p:spPr>
              <a:xfrm>
                <a:off x="9299145" y="2121270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14193F7-7D4A-FDA6-953B-3BAF810E6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145" y="2121270"/>
                <a:ext cx="36036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71C4E3F7-1C81-675C-EDD8-431B49125E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449738"/>
                  </p:ext>
                </p:extLst>
              </p:nvPr>
            </p:nvGraphicFramePr>
            <p:xfrm>
              <a:off x="2765274" y="1321170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71C4E3F7-1C81-675C-EDD8-431B49125E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449738"/>
                  </p:ext>
                </p:extLst>
              </p:nvPr>
            </p:nvGraphicFramePr>
            <p:xfrm>
              <a:off x="2765274" y="1321170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923" t="-654" r="-3846" b="-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62134BC-9947-EB8F-512F-F999420D6061}"/>
                  </a:ext>
                </a:extLst>
              </p:cNvPr>
              <p:cNvSpPr/>
              <p:nvPr/>
            </p:nvSpPr>
            <p:spPr>
              <a:xfrm>
                <a:off x="2379989" y="2121270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62134BC-9947-EB8F-512F-F999420D6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989" y="2121270"/>
                <a:ext cx="36036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CE9B071F-7B37-39CB-A477-1F9AA0D1E3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263382"/>
                  </p:ext>
                </p:extLst>
              </p:nvPr>
            </p:nvGraphicFramePr>
            <p:xfrm>
              <a:off x="6026541" y="1321170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CE9B071F-7B37-39CB-A477-1F9AA0D1E3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263382"/>
                  </p:ext>
                </p:extLst>
              </p:nvPr>
            </p:nvGraphicFramePr>
            <p:xfrm>
              <a:off x="6026541" y="1321170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3226" r="-192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106667" r="-1923" b="-3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200000" r="-1923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310000" r="-1923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396774" r="-1923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1476C86-FD48-E6F3-D7DA-4AE9C661F9B8}"/>
                  </a:ext>
                </a:extLst>
              </p:cNvPr>
              <p:cNvSpPr/>
              <p:nvPr/>
            </p:nvSpPr>
            <p:spPr>
              <a:xfrm>
                <a:off x="5654191" y="2121270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1476C86-FD48-E6F3-D7DA-4AE9C661F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191" y="2121270"/>
                <a:ext cx="36036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A0E78FB1-66C0-1916-AEC2-A5B66C9D86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587986"/>
                  </p:ext>
                </p:extLst>
              </p:nvPr>
            </p:nvGraphicFramePr>
            <p:xfrm>
              <a:off x="8280552" y="1319757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A0E78FB1-66C0-1916-AEC2-A5B66C9D86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587986"/>
                  </p:ext>
                </p:extLst>
              </p:nvPr>
            </p:nvGraphicFramePr>
            <p:xfrm>
              <a:off x="8280552" y="1319757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923" r="-1923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923" t="-100000" r="-1923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923" t="-206667" r="-1923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923" t="-296774" r="-1923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923" t="-396774" r="-1923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12E2DF2-1E76-A026-B876-AB76D18C1271}"/>
                  </a:ext>
                </a:extLst>
              </p:cNvPr>
              <p:cNvSpPr/>
              <p:nvPr/>
            </p:nvSpPr>
            <p:spPr>
              <a:xfrm>
                <a:off x="7894471" y="2121270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12E2DF2-1E76-A026-B876-AB76D18C1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71" y="2121270"/>
                <a:ext cx="36036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双中括号 21">
            <a:extLst>
              <a:ext uri="{FF2B5EF4-FFF2-40B4-BE49-F238E27FC236}">
                <a16:creationId xmlns:a16="http://schemas.microsoft.com/office/drawing/2014/main" id="{AA69DBDF-16E6-8B83-11E0-9CB04962A2FA}"/>
              </a:ext>
            </a:extLst>
          </p:cNvPr>
          <p:cNvSpPr/>
          <p:nvPr/>
        </p:nvSpPr>
        <p:spPr>
          <a:xfrm>
            <a:off x="4194508" y="1094207"/>
            <a:ext cx="4973731" cy="2392680"/>
          </a:xfrm>
          <a:prstGeom prst="bracketPair">
            <a:avLst>
              <a:gd name="adj" fmla="val 806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2EB8D3B-FB44-BDC0-7338-6161D34BA16B}"/>
              </a:ext>
            </a:extLst>
          </p:cNvPr>
          <p:cNvCxnSpPr>
            <a:cxnSpLocks/>
          </p:cNvCxnSpPr>
          <p:nvPr/>
        </p:nvCxnSpPr>
        <p:spPr>
          <a:xfrm flipV="1">
            <a:off x="5439277" y="3326483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00C66F3-50F6-902A-FDCB-99B3830A58E8}"/>
                  </a:ext>
                </a:extLst>
              </p:cNvPr>
              <p:cNvSpPr/>
              <p:nvPr/>
            </p:nvSpPr>
            <p:spPr>
              <a:xfrm>
                <a:off x="4320629" y="3581816"/>
                <a:ext cx="2237295" cy="603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random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matrix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(each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entry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00C66F3-50F6-902A-FDCB-99B3830A5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629" y="3581816"/>
                <a:ext cx="2237295" cy="603755"/>
              </a:xfrm>
              <a:prstGeom prst="rect">
                <a:avLst/>
              </a:prstGeom>
              <a:blipFill>
                <a:blip r:embed="rId13"/>
                <a:stretch>
                  <a:fillRect t="-416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8E52773-F2B3-068B-2389-125292C46041}"/>
                  </a:ext>
                </a:extLst>
              </p:cNvPr>
              <p:cNvSpPr/>
              <p:nvPr/>
            </p:nvSpPr>
            <p:spPr>
              <a:xfrm>
                <a:off x="6862869" y="3581816"/>
                <a:ext cx="2423566" cy="603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message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dependent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vector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(each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entry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8E52773-F2B3-068B-2389-125292C46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869" y="3581816"/>
                <a:ext cx="2423566" cy="603755"/>
              </a:xfrm>
              <a:prstGeom prst="rect">
                <a:avLst/>
              </a:prstGeom>
              <a:blipFill>
                <a:blip r:embed="rId14"/>
                <a:stretch>
                  <a:fillRect t="-416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2332E601-F054-D5D7-64EA-61372FFCDB01}"/>
              </a:ext>
            </a:extLst>
          </p:cNvPr>
          <p:cNvCxnSpPr>
            <a:cxnSpLocks/>
          </p:cNvCxnSpPr>
          <p:nvPr/>
        </p:nvCxnSpPr>
        <p:spPr>
          <a:xfrm flipV="1">
            <a:off x="8080030" y="3301823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0967710-9CC8-6A29-CF05-131D6D1FA837}"/>
              </a:ext>
            </a:extLst>
          </p:cNvPr>
          <p:cNvCxnSpPr>
            <a:cxnSpLocks/>
          </p:cNvCxnSpPr>
          <p:nvPr/>
        </p:nvCxnSpPr>
        <p:spPr>
          <a:xfrm flipV="1">
            <a:off x="2032888" y="3326482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D1F720B7-E13E-2AB9-FBEB-B2882A96AE08}"/>
              </a:ext>
            </a:extLst>
          </p:cNvPr>
          <p:cNvSpPr/>
          <p:nvPr/>
        </p:nvSpPr>
        <p:spPr>
          <a:xfrm>
            <a:off x="914240" y="3581816"/>
            <a:ext cx="2237295" cy="60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Client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LWE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ciphertexts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(each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encrypts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one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bit)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04D0062-022C-8F80-7F89-83822251809B}"/>
              </a:ext>
            </a:extLst>
          </p:cNvPr>
          <p:cNvCxnSpPr>
            <a:cxnSpLocks/>
          </p:cNvCxnSpPr>
          <p:nvPr/>
        </p:nvCxnSpPr>
        <p:spPr>
          <a:xfrm flipV="1">
            <a:off x="10110158" y="3326482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22EE906-A050-2093-83CB-601818E41E86}"/>
              </a:ext>
            </a:extLst>
          </p:cNvPr>
          <p:cNvSpPr/>
          <p:nvPr/>
        </p:nvSpPr>
        <p:spPr>
          <a:xfrm>
            <a:off x="8995558" y="3581816"/>
            <a:ext cx="2237295" cy="60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Server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Response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(can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further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added)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3E25FFC-3289-A87D-5832-46402C2CD6A1}"/>
                  </a:ext>
                </a:extLst>
              </p:cNvPr>
              <p:cNvSpPr/>
              <p:nvPr/>
            </p:nvSpPr>
            <p:spPr>
              <a:xfrm>
                <a:off x="779020" y="5126492"/>
                <a:ext cx="327387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5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𝑏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accent5"/>
                  </a:solidFill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3E25FFC-3289-A87D-5832-46402C2CD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20" y="5126492"/>
                <a:ext cx="327387" cy="28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accent5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2802312-982D-B036-6D0C-D653638968D1}"/>
                  </a:ext>
                </a:extLst>
              </p:cNvPr>
              <p:cNvSpPr/>
              <p:nvPr/>
            </p:nvSpPr>
            <p:spPr>
              <a:xfrm>
                <a:off x="1756981" y="5126492"/>
                <a:ext cx="1097278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2802312-982D-B036-6D0C-D65363896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981" y="5126492"/>
                <a:ext cx="1097278" cy="288000"/>
              </a:xfrm>
              <a:prstGeom prst="rect">
                <a:avLst/>
              </a:prstGeom>
              <a:blipFill>
                <a:blip r:embed="rId16"/>
                <a:stretch>
                  <a:fillRect t="-23077"/>
                </a:stretch>
              </a:blipFill>
              <a:ln w="38100">
                <a:solidFill>
                  <a:srgbClr val="00B05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23ECD2D-6CAB-9DC8-FC63-AE7C22110D5C}"/>
                  </a:ext>
                </a:extLst>
              </p:cNvPr>
              <p:cNvSpPr/>
              <p:nvPr/>
            </p:nvSpPr>
            <p:spPr>
              <a:xfrm>
                <a:off x="3217175" y="5126492"/>
                <a:ext cx="1097278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23ECD2D-6CAB-9DC8-FC63-AE7C22110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75" y="5126492"/>
                <a:ext cx="1097278" cy="288000"/>
              </a:xfrm>
              <a:prstGeom prst="rect">
                <a:avLst/>
              </a:prstGeom>
              <a:blipFill>
                <a:blip r:embed="rId17"/>
                <a:stretch>
                  <a:fillRect t="-23077"/>
                </a:stretch>
              </a:blipFill>
              <a:ln w="38100">
                <a:solidFill>
                  <a:schemeClr val="accent4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79B51FD-5434-B93D-2362-98FFEFD028D6}"/>
                  </a:ext>
                </a:extLst>
              </p:cNvPr>
              <p:cNvSpPr/>
              <p:nvPr/>
            </p:nvSpPr>
            <p:spPr>
              <a:xfrm>
                <a:off x="1072968" y="5101215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−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79B51FD-5434-B93D-2362-98FFEFD02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968" y="5101215"/>
                <a:ext cx="723217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8CFE200-58C6-858F-123F-A4DBE9871245}"/>
                  </a:ext>
                </a:extLst>
              </p:cNvPr>
              <p:cNvSpPr/>
              <p:nvPr/>
            </p:nvSpPr>
            <p:spPr>
              <a:xfrm>
                <a:off x="2715032" y="5101215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8CFE200-58C6-858F-123F-A4DBE9871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032" y="5101215"/>
                <a:ext cx="723217" cy="338554"/>
              </a:xfrm>
              <a:prstGeom prst="rect">
                <a:avLst/>
              </a:prstGeom>
              <a:blipFill>
                <a:blip r:embed="rId1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A212F0A-30B7-6C30-E7DE-1FA322DBE6C6}"/>
                  </a:ext>
                </a:extLst>
              </p:cNvPr>
              <p:cNvSpPr/>
              <p:nvPr/>
            </p:nvSpPr>
            <p:spPr>
              <a:xfrm>
                <a:off x="4304549" y="5101215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A212F0A-30B7-6C30-E7DE-1FA322DBE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549" y="5101215"/>
                <a:ext cx="723217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FC8792B-643E-85AB-EF41-91016FB0FEFA}"/>
                  </a:ext>
                </a:extLst>
              </p:cNvPr>
              <p:cNvSpPr/>
              <p:nvPr/>
            </p:nvSpPr>
            <p:spPr>
              <a:xfrm>
                <a:off x="6690609" y="5101215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−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FC8792B-643E-85AB-EF41-91016FB0F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09" y="5101215"/>
                <a:ext cx="723217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D373E6A-E8BC-184D-4C06-3135BFCB40ED}"/>
                  </a:ext>
                </a:extLst>
              </p:cNvPr>
              <p:cNvSpPr/>
              <p:nvPr/>
            </p:nvSpPr>
            <p:spPr>
              <a:xfrm>
                <a:off x="10094582" y="5126492"/>
                <a:ext cx="1097278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D373E6A-E8BC-184D-4C06-3135BFCB4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582" y="5126492"/>
                <a:ext cx="1097278" cy="288000"/>
              </a:xfrm>
              <a:prstGeom prst="rect">
                <a:avLst/>
              </a:prstGeom>
              <a:blipFill>
                <a:blip r:embed="rId22"/>
                <a:stretch>
                  <a:fillRect t="-23077"/>
                </a:stretch>
              </a:blipFill>
              <a:ln w="38100">
                <a:solidFill>
                  <a:schemeClr val="accent4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AA737B5-7F1A-B404-87FD-A2D58A7D1605}"/>
                  </a:ext>
                </a:extLst>
              </p:cNvPr>
              <p:cNvSpPr/>
              <p:nvPr/>
            </p:nvSpPr>
            <p:spPr>
              <a:xfrm>
                <a:off x="9592439" y="5101215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AA737B5-7F1A-B404-87FD-A2D58A7D1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439" y="5101215"/>
                <a:ext cx="723217" cy="338554"/>
              </a:xfrm>
              <a:prstGeom prst="rect">
                <a:avLst/>
              </a:prstGeom>
              <a:blipFill>
                <a:blip r:embed="rId2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45A4C7E-A47C-B79E-AEAC-1794B16D3C23}"/>
              </a:ext>
            </a:extLst>
          </p:cNvPr>
          <p:cNvCxnSpPr>
            <a:cxnSpLocks/>
          </p:cNvCxnSpPr>
          <p:nvPr/>
        </p:nvCxnSpPr>
        <p:spPr>
          <a:xfrm flipV="1">
            <a:off x="8594941" y="6285738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C7C62B9A-EC2D-A303-6758-81851CC7A1D1}"/>
              </a:ext>
            </a:extLst>
          </p:cNvPr>
          <p:cNvSpPr/>
          <p:nvPr/>
        </p:nvSpPr>
        <p:spPr>
          <a:xfrm>
            <a:off x="7482333" y="6496859"/>
            <a:ext cx="2237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same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random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1E284E1-63DB-8616-EA04-A61F00A86D5E}"/>
                  </a:ext>
                </a:extLst>
              </p:cNvPr>
              <p:cNvSpPr/>
              <p:nvPr/>
            </p:nvSpPr>
            <p:spPr>
              <a:xfrm>
                <a:off x="263524" y="5763694"/>
                <a:ext cx="4567553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Main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Observations: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Compute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𝐷𝐵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involves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99.9%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work.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random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generated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seed.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done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using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unsigned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operations.</a:t>
                </a: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1E284E1-63DB-8616-EA04-A61F00A86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4" y="5763694"/>
                <a:ext cx="4567553" cy="1077218"/>
              </a:xfrm>
              <a:prstGeom prst="rect">
                <a:avLst/>
              </a:prstGeom>
              <a:blipFill>
                <a:blip r:embed="rId24"/>
                <a:stretch>
                  <a:fillRect l="-554" t="-1163"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五边形 52">
            <a:extLst>
              <a:ext uri="{FF2B5EF4-FFF2-40B4-BE49-F238E27FC236}">
                <a16:creationId xmlns:a16="http://schemas.microsoft.com/office/drawing/2014/main" id="{F977187A-1F59-D754-4C3B-6E1A0FB3846E}"/>
              </a:ext>
            </a:extLst>
          </p:cNvPr>
          <p:cNvSpPr/>
          <p:nvPr/>
        </p:nvSpPr>
        <p:spPr>
          <a:xfrm>
            <a:off x="270999" y="1091572"/>
            <a:ext cx="1302371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Server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Side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54" name="五边形 53">
            <a:extLst>
              <a:ext uri="{FF2B5EF4-FFF2-40B4-BE49-F238E27FC236}">
                <a16:creationId xmlns:a16="http://schemas.microsoft.com/office/drawing/2014/main" id="{26F276D9-A152-E620-27FC-03A43D7BCAD4}"/>
              </a:ext>
            </a:extLst>
          </p:cNvPr>
          <p:cNvSpPr/>
          <p:nvPr/>
        </p:nvSpPr>
        <p:spPr>
          <a:xfrm>
            <a:off x="263524" y="4162974"/>
            <a:ext cx="1302371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Client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Side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表格 54">
                <a:extLst>
                  <a:ext uri="{FF2B5EF4-FFF2-40B4-BE49-F238E27FC236}">
                    <a16:creationId xmlns:a16="http://schemas.microsoft.com/office/drawing/2014/main" id="{C1D2F83A-8444-9EFE-98A3-C566B9B975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448479"/>
                  </p:ext>
                </p:extLst>
              </p:nvPr>
            </p:nvGraphicFramePr>
            <p:xfrm>
              <a:off x="7417284" y="4299702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表格 54">
                <a:extLst>
                  <a:ext uri="{FF2B5EF4-FFF2-40B4-BE49-F238E27FC236}">
                    <a16:creationId xmlns:a16="http://schemas.microsoft.com/office/drawing/2014/main" id="{C1D2F83A-8444-9EFE-98A3-C566B9B975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448479"/>
                  </p:ext>
                </p:extLst>
              </p:nvPr>
            </p:nvGraphicFramePr>
            <p:xfrm>
              <a:off x="7417284" y="4299702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942" t="-6452" r="-1942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942" t="-106452" r="-1942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942" t="-213333" r="-1942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942" t="-303226" r="-194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942" t="-403226" r="-194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表格 55">
                <a:extLst>
                  <a:ext uri="{FF2B5EF4-FFF2-40B4-BE49-F238E27FC236}">
                    <a16:creationId xmlns:a16="http://schemas.microsoft.com/office/drawing/2014/main" id="{61BB9F25-4E28-CC3D-3367-98073A059A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80293"/>
                  </p:ext>
                </p:extLst>
              </p:nvPr>
            </p:nvGraphicFramePr>
            <p:xfrm>
              <a:off x="9075960" y="4299702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表格 55">
                <a:extLst>
                  <a:ext uri="{FF2B5EF4-FFF2-40B4-BE49-F238E27FC236}">
                    <a16:creationId xmlns:a16="http://schemas.microsoft.com/office/drawing/2014/main" id="{61BB9F25-4E28-CC3D-3367-98073A059A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80293"/>
                  </p:ext>
                </p:extLst>
              </p:nvPr>
            </p:nvGraphicFramePr>
            <p:xfrm>
              <a:off x="9075960" y="4299702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923" t="-3226" r="-384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923" t="-103226" r="-384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923" t="-210000" r="-3846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923" t="-300000" r="-3846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923" t="-400000" r="-3846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237EBD9-8A89-40B0-88B3-33D836AC4930}"/>
                  </a:ext>
                </a:extLst>
              </p:cNvPr>
              <p:cNvSpPr/>
              <p:nvPr/>
            </p:nvSpPr>
            <p:spPr>
              <a:xfrm>
                <a:off x="8703608" y="5099802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237EBD9-8A89-40B0-88B3-33D836AC4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608" y="5099802"/>
                <a:ext cx="360362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表格 57">
                <a:extLst>
                  <a:ext uri="{FF2B5EF4-FFF2-40B4-BE49-F238E27FC236}">
                    <a16:creationId xmlns:a16="http://schemas.microsoft.com/office/drawing/2014/main" id="{0CD956E0-12F7-B66A-A90B-20FB8E4CB8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742304"/>
                  </p:ext>
                </p:extLst>
              </p:nvPr>
            </p:nvGraphicFramePr>
            <p:xfrm>
              <a:off x="4988251" y="4302357"/>
              <a:ext cx="648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表格 57">
                <a:extLst>
                  <a:ext uri="{FF2B5EF4-FFF2-40B4-BE49-F238E27FC236}">
                    <a16:creationId xmlns:a16="http://schemas.microsoft.com/office/drawing/2014/main" id="{0CD956E0-12F7-B66A-A90B-20FB8E4CB8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742304"/>
                  </p:ext>
                </p:extLst>
              </p:nvPr>
            </p:nvGraphicFramePr>
            <p:xfrm>
              <a:off x="4988251" y="4302357"/>
              <a:ext cx="648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1923" t="-3226" r="-5769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1923" t="-103226" r="-5769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1923" t="-210000" r="-5769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1923" t="-300000" r="-5769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1923" t="-400000" r="-5769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表格 58">
                <a:extLst>
                  <a:ext uri="{FF2B5EF4-FFF2-40B4-BE49-F238E27FC236}">
                    <a16:creationId xmlns:a16="http://schemas.microsoft.com/office/drawing/2014/main" id="{8C0B244D-6B71-528F-2F61-F90927A604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636866"/>
                  </p:ext>
                </p:extLst>
              </p:nvPr>
            </p:nvGraphicFramePr>
            <p:xfrm>
              <a:off x="6035312" y="4300944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表格 58">
                <a:extLst>
                  <a:ext uri="{FF2B5EF4-FFF2-40B4-BE49-F238E27FC236}">
                    <a16:creationId xmlns:a16="http://schemas.microsoft.com/office/drawing/2014/main" id="{8C0B244D-6B71-528F-2F61-F90927A604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636866"/>
                  </p:ext>
                </p:extLst>
              </p:nvPr>
            </p:nvGraphicFramePr>
            <p:xfrm>
              <a:off x="6035312" y="4300944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1923" t="-3226" r="-192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1923" t="-103226" r="-192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1923" t="-210000" r="-1923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1923" t="-300000" r="-1923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1923" t="-400000" r="-1923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32F678BF-54DF-79D5-8954-78A17C863EFB}"/>
                  </a:ext>
                </a:extLst>
              </p:cNvPr>
              <p:cNvSpPr/>
              <p:nvPr/>
            </p:nvSpPr>
            <p:spPr>
              <a:xfrm>
                <a:off x="5657620" y="5102457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32F678BF-54DF-79D5-8954-78A17C863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620" y="5102457"/>
                <a:ext cx="360362" cy="3385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DD7BABE6-6F6E-3FAC-AAC0-1170951F668E}"/>
              </a:ext>
            </a:extLst>
          </p:cNvPr>
          <p:cNvCxnSpPr>
            <a:cxnSpLocks/>
          </p:cNvCxnSpPr>
          <p:nvPr/>
        </p:nvCxnSpPr>
        <p:spPr>
          <a:xfrm>
            <a:off x="3049595" y="4820174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B1F6F044-A6A8-B884-35D5-13B8920E368D}"/>
              </a:ext>
            </a:extLst>
          </p:cNvPr>
          <p:cNvSpPr/>
          <p:nvPr/>
        </p:nvSpPr>
        <p:spPr>
          <a:xfrm>
            <a:off x="1930947" y="4427808"/>
            <a:ext cx="2237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inner-product</a:t>
            </a:r>
          </a:p>
        </p:txBody>
      </p:sp>
    </p:spTree>
    <p:extLst>
      <p:ext uri="{BB962C8B-B14F-4D97-AF65-F5344CB8AC3E}">
        <p14:creationId xmlns:p14="http://schemas.microsoft.com/office/powerpoint/2010/main" val="14687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CF249A1-A927-CD4A-7F79-D708BE4F63A2}"/>
              </a:ext>
            </a:extLst>
          </p:cNvPr>
          <p:cNvSpPr txBox="1"/>
          <p:nvPr/>
        </p:nvSpPr>
        <p:spPr>
          <a:xfrm>
            <a:off x="-1" y="0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2.3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FrodoPIR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LWE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CA638BA8-01EB-3F44-FE28-941F9ECF83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6923541"/>
                  </p:ext>
                </p:extLst>
              </p:nvPr>
            </p:nvGraphicFramePr>
            <p:xfrm>
              <a:off x="3024055" y="150405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CA638BA8-01EB-3F44-FE28-941F9ECF83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6923541"/>
                  </p:ext>
                </p:extLst>
              </p:nvPr>
            </p:nvGraphicFramePr>
            <p:xfrm>
              <a:off x="3024055" y="150405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2" t="-9677" r="-1942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2" t="-109677" r="-1942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2" t="-216667" r="-1942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2" t="-306452" r="-194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2" t="-406452" r="-194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5F8F2159-8B77-1443-262E-2BF4E0C156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10130"/>
                  </p:ext>
                </p:extLst>
              </p:nvPr>
            </p:nvGraphicFramePr>
            <p:xfrm>
              <a:off x="4690351" y="1504050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5F8F2159-8B77-1443-262E-2BF4E0C156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10130"/>
                  </p:ext>
                </p:extLst>
              </p:nvPr>
            </p:nvGraphicFramePr>
            <p:xfrm>
              <a:off x="4690351" y="1504050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23" t="-3226" r="-192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23" t="-103226" r="-192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23" t="-210000" r="-1923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23" t="-300000" r="-1923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23" t="-400000" r="-1923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182E3F8-9C22-67E4-88FC-B1FAE2D1003F}"/>
                  </a:ext>
                </a:extLst>
              </p:cNvPr>
              <p:cNvSpPr/>
              <p:nvPr/>
            </p:nvSpPr>
            <p:spPr>
              <a:xfrm>
                <a:off x="4348479" y="2304150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182E3F8-9C22-67E4-88FC-B1FAE2D10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479" y="2304150"/>
                <a:ext cx="36036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0BE778D-A331-EAC2-F5C4-2D94DB112244}"/>
                  </a:ext>
                </a:extLst>
              </p:cNvPr>
              <p:cNvSpPr/>
              <p:nvPr/>
            </p:nvSpPr>
            <p:spPr>
              <a:xfrm>
                <a:off x="2618192" y="2304150"/>
                <a:ext cx="360362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0BE778D-A331-EAC2-F5C4-2D94DB112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92" y="2304150"/>
                <a:ext cx="360362" cy="339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B385FA6E-8F2F-0E0B-60DC-0AA0573C2D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9144605"/>
                  </p:ext>
                </p:extLst>
              </p:nvPr>
            </p:nvGraphicFramePr>
            <p:xfrm>
              <a:off x="265615" y="151167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019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𝑃𝑅𝐺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B385FA6E-8F2F-0E0B-60DC-0AA0573C2D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9144605"/>
                  </p:ext>
                </p:extLst>
              </p:nvPr>
            </p:nvGraphicFramePr>
            <p:xfrm>
              <a:off x="265615" y="151167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0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71" t="-1307" r="-2913" b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BA158412-573F-AE50-B4B4-92F76D459E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3583"/>
                  </p:ext>
                </p:extLst>
              </p:nvPr>
            </p:nvGraphicFramePr>
            <p:xfrm>
              <a:off x="1916671" y="1511670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𝐷𝐵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BA158412-573F-AE50-B4B4-92F76D459E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3583"/>
                  </p:ext>
                </p:extLst>
              </p:nvPr>
            </p:nvGraphicFramePr>
            <p:xfrm>
              <a:off x="1916671" y="1511670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654" r="-3846" b="-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AA77C9E-57E6-2710-56E4-63616E498D7B}"/>
                  </a:ext>
                </a:extLst>
              </p:cNvPr>
              <p:cNvSpPr/>
              <p:nvPr/>
            </p:nvSpPr>
            <p:spPr>
              <a:xfrm>
                <a:off x="1551939" y="2311770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AA77C9E-57E6-2710-56E4-63616E498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39" y="2311770"/>
                <a:ext cx="36036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8395F7D-7D75-B1D9-E466-1FEF28BD0D66}"/>
                  </a:ext>
                </a:extLst>
              </p:cNvPr>
              <p:cNvSpPr/>
              <p:nvPr/>
            </p:nvSpPr>
            <p:spPr>
              <a:xfrm>
                <a:off x="5392579" y="2311770"/>
                <a:ext cx="360362" cy="339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8395F7D-7D75-B1D9-E466-1FEF28BD0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579" y="2311770"/>
                <a:ext cx="360362" cy="339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31F66638-6CE1-F22B-24F1-2A048B6221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462582"/>
                  </p:ext>
                </p:extLst>
              </p:nvPr>
            </p:nvGraphicFramePr>
            <p:xfrm>
              <a:off x="5777637" y="1914812"/>
              <a:ext cx="1296000" cy="1132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13247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31F66638-6CE1-F22B-24F1-2A048B6221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462582"/>
                  </p:ext>
                </p:extLst>
              </p:nvPr>
            </p:nvGraphicFramePr>
            <p:xfrm>
              <a:off x="5777637" y="1914812"/>
              <a:ext cx="1296000" cy="1132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1324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71" t="-1111" r="-2913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7153F0A4-4833-7B59-079D-AC2E6972E3F8}"/>
              </a:ext>
            </a:extLst>
          </p:cNvPr>
          <p:cNvSpPr/>
          <p:nvPr/>
        </p:nvSpPr>
        <p:spPr>
          <a:xfrm>
            <a:off x="263525" y="6157376"/>
            <a:ext cx="6740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Server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Side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82AD675-CA2A-D6AE-EA71-D751A4CCD94C}"/>
              </a:ext>
            </a:extLst>
          </p:cNvPr>
          <p:cNvCxnSpPr>
            <a:cxnSpLocks/>
          </p:cNvCxnSpPr>
          <p:nvPr/>
        </p:nvCxnSpPr>
        <p:spPr>
          <a:xfrm>
            <a:off x="5648179" y="3113912"/>
            <a:ext cx="15374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E9DA948-AA82-2C4A-28B6-8DF3FB1E2DF0}"/>
                  </a:ext>
                </a:extLst>
              </p:cNvPr>
              <p:cNvSpPr txBox="1"/>
              <p:nvPr/>
            </p:nvSpPr>
            <p:spPr>
              <a:xfrm>
                <a:off x="5774242" y="3128758"/>
                <a:ext cx="12823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×ℓ</m:t>
                      </m:r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E9DA948-AA82-2C4A-28B6-8DF3FB1E2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242" y="3128758"/>
                <a:ext cx="128233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7136338-11A7-2522-2306-D0357F512780}"/>
                  </a:ext>
                </a:extLst>
              </p:cNvPr>
              <p:cNvSpPr txBox="1"/>
              <p:nvPr/>
            </p:nvSpPr>
            <p:spPr>
              <a:xfrm>
                <a:off x="263525" y="3448288"/>
                <a:ext cx="12823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7136338-11A7-2522-2306-D0357F512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3448288"/>
                <a:ext cx="1282329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BE97A84-9E26-FD51-6969-5498CDBF8BDB}"/>
                  </a:ext>
                </a:extLst>
              </p:cNvPr>
              <p:cNvSpPr txBox="1"/>
              <p:nvPr/>
            </p:nvSpPr>
            <p:spPr>
              <a:xfrm>
                <a:off x="1916672" y="3455238"/>
                <a:ext cx="63689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×ℓ</m:t>
                      </m:r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BE97A84-9E26-FD51-6969-5498CDBF8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672" y="3455238"/>
                <a:ext cx="636894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FD4D61E7-F9A1-86E8-FF54-4E5B69EA7D24}"/>
              </a:ext>
            </a:extLst>
          </p:cNvPr>
          <p:cNvSpPr/>
          <p:nvPr/>
        </p:nvSpPr>
        <p:spPr>
          <a:xfrm>
            <a:off x="7603883" y="6151146"/>
            <a:ext cx="432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Client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7BA0EA8-FB3D-7240-4806-043D0459B48D}"/>
                  </a:ext>
                </a:extLst>
              </p:cNvPr>
              <p:cNvSpPr/>
              <p:nvPr/>
            </p:nvSpPr>
            <p:spPr>
              <a:xfrm>
                <a:off x="10928860" y="2330145"/>
                <a:ext cx="992141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5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𝑏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accent5"/>
                  </a:solidFill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7BA0EA8-FB3D-7240-4806-043D0459B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860" y="2330145"/>
                <a:ext cx="992141" cy="28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accent5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3204E2D-15EC-3B5F-491D-A2505D2683FA}"/>
                  </a:ext>
                </a:extLst>
              </p:cNvPr>
              <p:cNvSpPr/>
              <p:nvPr/>
            </p:nvSpPr>
            <p:spPr>
              <a:xfrm>
                <a:off x="10475119" y="2304451"/>
                <a:ext cx="360362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3204E2D-15EC-3B5F-491D-A2505D268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119" y="2304451"/>
                <a:ext cx="360362" cy="3393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A336D77-2DC3-1C15-4BF6-18E94194783E}"/>
                  </a:ext>
                </a:extLst>
              </p:cNvPr>
              <p:cNvSpPr/>
              <p:nvPr/>
            </p:nvSpPr>
            <p:spPr>
              <a:xfrm>
                <a:off x="7600463" y="2330145"/>
                <a:ext cx="1097278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A336D77-2DC3-1C15-4BF6-18E941947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63" y="2330145"/>
                <a:ext cx="1097278" cy="288000"/>
              </a:xfrm>
              <a:prstGeom prst="rect">
                <a:avLst/>
              </a:prstGeom>
              <a:blipFill>
                <a:blip r:embed="rId17"/>
                <a:stretch>
                  <a:fillRect t="-14815"/>
                </a:stretch>
              </a:blipFill>
              <a:ln w="38100">
                <a:solidFill>
                  <a:schemeClr val="accent4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0B35B16-F23A-7DAD-4EE4-419363C6C302}"/>
                  </a:ext>
                </a:extLst>
              </p:cNvPr>
              <p:cNvSpPr/>
              <p:nvPr/>
            </p:nvSpPr>
            <p:spPr>
              <a:xfrm>
                <a:off x="8523260" y="2304868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0B35B16-F23A-7DAD-4EE4-419363C6C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260" y="2304868"/>
                <a:ext cx="723217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66DB51EA-11F4-2371-485F-7833DB68C3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967454"/>
                  </p:ext>
                </p:extLst>
              </p:nvPr>
            </p:nvGraphicFramePr>
            <p:xfrm>
              <a:off x="8991972" y="150405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019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66DB51EA-11F4-2371-485F-7833DB68C3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967454"/>
                  </p:ext>
                </p:extLst>
              </p:nvPr>
            </p:nvGraphicFramePr>
            <p:xfrm>
              <a:off x="8991972" y="150405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0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1942" t="-649" r="-1942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18A2F58-0108-04CA-1846-11ED5DFB611A}"/>
                  </a:ext>
                </a:extLst>
              </p:cNvPr>
              <p:cNvSpPr txBox="1"/>
              <p:nvPr/>
            </p:nvSpPr>
            <p:spPr>
              <a:xfrm>
                <a:off x="7586026" y="3447618"/>
                <a:ext cx="111171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18A2F58-0108-04CA-1846-11ED5DFB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026" y="3447618"/>
                <a:ext cx="1111715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C1B928-BF7B-2276-FB9D-6410967E9DB5}"/>
                  </a:ext>
                </a:extLst>
              </p:cNvPr>
              <p:cNvSpPr txBox="1"/>
              <p:nvPr/>
            </p:nvSpPr>
            <p:spPr>
              <a:xfrm>
                <a:off x="8987303" y="3447618"/>
                <a:ext cx="127937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C1B928-BF7B-2276-FB9D-6410967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3" y="3447618"/>
                <a:ext cx="1279378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5371438-EA03-8EFC-93A7-C18B735FEB31}"/>
                  </a:ext>
                </a:extLst>
              </p:cNvPr>
              <p:cNvSpPr txBox="1"/>
              <p:nvPr/>
            </p:nvSpPr>
            <p:spPr>
              <a:xfrm>
                <a:off x="10647683" y="3440668"/>
                <a:ext cx="127937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5371438-EA03-8EFC-93A7-C18B735FE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683" y="3440668"/>
                <a:ext cx="1279378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C9AC088-8DCC-B7CF-B2AF-81E803541513}"/>
                  </a:ext>
                </a:extLst>
              </p:cNvPr>
              <p:cNvSpPr/>
              <p:nvPr/>
            </p:nvSpPr>
            <p:spPr>
              <a:xfrm>
                <a:off x="9188386" y="5148248"/>
                <a:ext cx="1097278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C9AC088-8DCC-B7CF-B2AF-81E803541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386" y="5148248"/>
                <a:ext cx="1097278" cy="288000"/>
              </a:xfrm>
              <a:prstGeom prst="rect">
                <a:avLst/>
              </a:prstGeom>
              <a:blipFill>
                <a:blip r:embed="rId23"/>
                <a:stretch>
                  <a:fillRect t="-23077"/>
                </a:stretch>
              </a:blipFill>
              <a:ln w="38100">
                <a:solidFill>
                  <a:schemeClr val="accent4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25ED8F2-E177-9699-77F2-DBC2C5BFA7D7}"/>
                  </a:ext>
                </a:extLst>
              </p:cNvPr>
              <p:cNvSpPr/>
              <p:nvPr/>
            </p:nvSpPr>
            <p:spPr>
              <a:xfrm>
                <a:off x="10119572" y="5122971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25ED8F2-E177-9699-77F2-DBC2C5BFA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572" y="5122971"/>
                <a:ext cx="72321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6B5CC566-3282-F0E5-0230-7E7D56874C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7411"/>
                  </p:ext>
                </p:extLst>
              </p:nvPr>
            </p:nvGraphicFramePr>
            <p:xfrm>
              <a:off x="10618194" y="4726013"/>
              <a:ext cx="1296000" cy="1132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13247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6B5CC566-3282-F0E5-0230-7E7D56874C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7411"/>
                  </p:ext>
                </p:extLst>
              </p:nvPr>
            </p:nvGraphicFramePr>
            <p:xfrm>
              <a:off x="10618194" y="4726013"/>
              <a:ext cx="1296000" cy="1132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1324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942" t="-2222" r="-1942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五边形 1">
            <a:extLst>
              <a:ext uri="{FF2B5EF4-FFF2-40B4-BE49-F238E27FC236}">
                <a16:creationId xmlns:a16="http://schemas.microsoft.com/office/drawing/2014/main" id="{B8F3D3D3-FC3E-FDAD-E90E-9EBF62BF5B94}"/>
              </a:ext>
            </a:extLst>
          </p:cNvPr>
          <p:cNvSpPr/>
          <p:nvPr/>
        </p:nvSpPr>
        <p:spPr>
          <a:xfrm>
            <a:off x="270999" y="1091572"/>
            <a:ext cx="2075961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Preprocessing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Phase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3" name="五边形 2">
            <a:extLst>
              <a:ext uri="{FF2B5EF4-FFF2-40B4-BE49-F238E27FC236}">
                <a16:creationId xmlns:a16="http://schemas.microsoft.com/office/drawing/2014/main" id="{3DBEE9EE-C2F4-B681-700E-4275F648AE0F}"/>
              </a:ext>
            </a:extLst>
          </p:cNvPr>
          <p:cNvSpPr/>
          <p:nvPr/>
        </p:nvSpPr>
        <p:spPr>
          <a:xfrm>
            <a:off x="270999" y="3796691"/>
            <a:ext cx="1496841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Online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Phase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9C9F729-2914-B907-293D-F0B08EBADF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65508"/>
                  </p:ext>
                </p:extLst>
              </p:nvPr>
            </p:nvGraphicFramePr>
            <p:xfrm>
              <a:off x="3032815" y="4209468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𝐷𝐵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9C9F729-2914-B907-293D-F0B08EBADF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65508"/>
                  </p:ext>
                </p:extLst>
              </p:nvPr>
            </p:nvGraphicFramePr>
            <p:xfrm>
              <a:off x="3032815" y="4209468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t="-649" r="-1923" b="-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8E73784-A7A3-0BBC-8A1E-1469756AD6B3}"/>
                  </a:ext>
                </a:extLst>
              </p:cNvPr>
              <p:cNvSpPr/>
              <p:nvPr/>
            </p:nvSpPr>
            <p:spPr>
              <a:xfrm>
                <a:off x="2516382" y="5009568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8E73784-A7A3-0BBC-8A1E-1469756AD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82" y="5009568"/>
                <a:ext cx="360362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6BED2C4-EC7E-6FA3-988E-A944466DA844}"/>
                  </a:ext>
                </a:extLst>
              </p:cNvPr>
              <p:cNvSpPr/>
              <p:nvPr/>
            </p:nvSpPr>
            <p:spPr>
              <a:xfrm>
                <a:off x="4648436" y="5051447"/>
                <a:ext cx="360362" cy="339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6BED2C4-EC7E-6FA3-988E-A944466DA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436" y="5051447"/>
                <a:ext cx="360362" cy="33938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321A5E9-0A95-53FC-4E88-3B0B0DCC8600}"/>
              </a:ext>
            </a:extLst>
          </p:cNvPr>
          <p:cNvCxnSpPr>
            <a:cxnSpLocks/>
          </p:cNvCxnSpPr>
          <p:nvPr/>
        </p:nvCxnSpPr>
        <p:spPr>
          <a:xfrm flipH="1">
            <a:off x="5648179" y="4310252"/>
            <a:ext cx="15374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285EC40-5A69-B5FA-C3D6-D6682B65ABF2}"/>
                  </a:ext>
                </a:extLst>
              </p:cNvPr>
              <p:cNvSpPr/>
              <p:nvPr/>
            </p:nvSpPr>
            <p:spPr>
              <a:xfrm>
                <a:off x="10928860" y="4172443"/>
                <a:ext cx="992141" cy="288000"/>
              </a:xfrm>
              <a:prstGeom prst="rect">
                <a:avLst/>
              </a:prstGeom>
              <a:noFill/>
              <a:ln w="38100">
                <a:noFill/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0,1,…,0</m:t>
                          </m:r>
                        </m:e>
                      </m:d>
                    </m:oMath>
                  </m:oMathPara>
                </a14:m>
                <a:endParaRPr kumimoji="1" lang="zh-CN" altLang="en-US" sz="1600" dirty="0">
                  <a:solidFill>
                    <a:schemeClr val="accent5"/>
                  </a:solidFill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285EC40-5A69-B5FA-C3D6-D6682B65A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860" y="4172443"/>
                <a:ext cx="992141" cy="28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38100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D9EDE52-55B2-AC65-DDA9-8FB4806B5875}"/>
                  </a:ext>
                </a:extLst>
              </p:cNvPr>
              <p:cNvSpPr/>
              <p:nvPr/>
            </p:nvSpPr>
            <p:spPr>
              <a:xfrm>
                <a:off x="7242344" y="4140871"/>
                <a:ext cx="360362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D9EDE52-55B2-AC65-DDA9-8FB4806B5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44" y="4140871"/>
                <a:ext cx="360362" cy="33938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2456885-BE32-1864-56A9-71B09D7F98D3}"/>
                  </a:ext>
                </a:extLst>
              </p:cNvPr>
              <p:cNvSpPr/>
              <p:nvPr/>
            </p:nvSpPr>
            <p:spPr>
              <a:xfrm>
                <a:off x="5866768" y="3961460"/>
                <a:ext cx="1097278" cy="288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5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2456885-BE32-1864-56A9-71B09D7F9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68" y="3961460"/>
                <a:ext cx="1097278" cy="288000"/>
              </a:xfrm>
              <a:prstGeom prst="rect">
                <a:avLst/>
              </a:prstGeom>
              <a:blipFill>
                <a:blip r:embed="rId31"/>
                <a:stretch>
                  <a:fillRect t="-3846"/>
                </a:stretch>
              </a:blipFill>
              <a:ln w="38100">
                <a:solidFill>
                  <a:schemeClr val="accent5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2B8BC9E-CC62-1CCD-BBD6-452F789FF01F}"/>
                  </a:ext>
                </a:extLst>
              </p:cNvPr>
              <p:cNvSpPr/>
              <p:nvPr/>
            </p:nvSpPr>
            <p:spPr>
              <a:xfrm>
                <a:off x="8746443" y="4147166"/>
                <a:ext cx="36036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2B8BC9E-CC62-1CCD-BBD6-452F789FF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3" y="4147166"/>
                <a:ext cx="360363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EEAD5C3-2942-98E7-AB72-422999D78CF4}"/>
                  </a:ext>
                </a:extLst>
              </p:cNvPr>
              <p:cNvSpPr/>
              <p:nvPr/>
            </p:nvSpPr>
            <p:spPr>
              <a:xfrm>
                <a:off x="7597785" y="4172443"/>
                <a:ext cx="1011711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5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𝑏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accent5"/>
                  </a:solidFill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EEAD5C3-2942-98E7-AB72-422999D78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785" y="4172443"/>
                <a:ext cx="1011711" cy="28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38100">
                <a:solidFill>
                  <a:schemeClr val="accent5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F8E7316-345E-AC03-99F0-62B83D374C8C}"/>
                  </a:ext>
                </a:extLst>
              </p:cNvPr>
              <p:cNvSpPr/>
              <p:nvPr/>
            </p:nvSpPr>
            <p:spPr>
              <a:xfrm>
                <a:off x="1176803" y="5039860"/>
                <a:ext cx="1097278" cy="288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5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F8E7316-345E-AC03-99F0-62B83D374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803" y="5039860"/>
                <a:ext cx="1097278" cy="288000"/>
              </a:xfrm>
              <a:prstGeom prst="rect">
                <a:avLst/>
              </a:prstGeom>
              <a:blipFill>
                <a:blip r:embed="rId34"/>
                <a:stretch>
                  <a:fillRect t="-3846"/>
                </a:stretch>
              </a:blipFill>
              <a:ln w="38100">
                <a:solidFill>
                  <a:schemeClr val="accent5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FE47983-8347-8D6C-BA27-9C53624D3789}"/>
                  </a:ext>
                </a:extLst>
              </p:cNvPr>
              <p:cNvSpPr txBox="1"/>
              <p:nvPr/>
            </p:nvSpPr>
            <p:spPr>
              <a:xfrm>
                <a:off x="5818663" y="4370283"/>
                <a:ext cx="12823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FE47983-8347-8D6C-BA27-9C53624D3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663" y="4370283"/>
                <a:ext cx="1282330" cy="33855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48385ED-61C8-356E-FB69-F184B2261008}"/>
                  </a:ext>
                </a:extLst>
              </p:cNvPr>
              <p:cNvSpPr/>
              <p:nvPr/>
            </p:nvSpPr>
            <p:spPr>
              <a:xfrm>
                <a:off x="9263323" y="4172443"/>
                <a:ext cx="992141" cy="288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5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𝑒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accent5"/>
                  </a:solidFill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48385ED-61C8-356E-FB69-F184B2261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323" y="4172443"/>
                <a:ext cx="992141" cy="288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38100">
                <a:solidFill>
                  <a:schemeClr val="accent5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D8F2F1-0017-CE6A-D123-D43B7F0D014C}"/>
                  </a:ext>
                </a:extLst>
              </p:cNvPr>
              <p:cNvSpPr/>
              <p:nvPr/>
            </p:nvSpPr>
            <p:spPr>
              <a:xfrm>
                <a:off x="10411981" y="4147166"/>
                <a:ext cx="36036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ED8F2F1-0017-CE6A-D123-D43B7F0D0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981" y="4147166"/>
                <a:ext cx="360363" cy="33855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B7DAD98-0ACA-F70E-DC27-619E549D5F2A}"/>
              </a:ext>
            </a:extLst>
          </p:cNvPr>
          <p:cNvCxnSpPr>
            <a:cxnSpLocks/>
          </p:cNvCxnSpPr>
          <p:nvPr/>
        </p:nvCxnSpPr>
        <p:spPr>
          <a:xfrm>
            <a:off x="5648179" y="5272686"/>
            <a:ext cx="15374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CCDF1B6-79A0-6862-8553-CA276AFA1B19}"/>
                  </a:ext>
                </a:extLst>
              </p:cNvPr>
              <p:cNvSpPr/>
              <p:nvPr/>
            </p:nvSpPr>
            <p:spPr>
              <a:xfrm>
                <a:off x="5866768" y="4923894"/>
                <a:ext cx="1097278" cy="288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5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CCDF1B6-79A0-6862-8553-CA276AFA1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68" y="4923894"/>
                <a:ext cx="1097278" cy="288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38100">
                <a:solidFill>
                  <a:schemeClr val="accent5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6862ED6-1381-8E7D-E836-7B337F138794}"/>
                  </a:ext>
                </a:extLst>
              </p:cNvPr>
              <p:cNvSpPr txBox="1"/>
              <p:nvPr/>
            </p:nvSpPr>
            <p:spPr>
              <a:xfrm>
                <a:off x="5818663" y="5332717"/>
                <a:ext cx="12823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×ℓ</m:t>
                      </m:r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6862ED6-1381-8E7D-E836-7B337F138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663" y="5332717"/>
                <a:ext cx="1282330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B31FE0A-7415-EF3F-4A36-C7D0D13F5EDE}"/>
                  </a:ext>
                </a:extLst>
              </p:cNvPr>
              <p:cNvSpPr/>
              <p:nvPr/>
            </p:nvSpPr>
            <p:spPr>
              <a:xfrm>
                <a:off x="7559818" y="5143146"/>
                <a:ext cx="1097278" cy="288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5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B31FE0A-7415-EF3F-4A36-C7D0D13F5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18" y="5143146"/>
                <a:ext cx="1097278" cy="288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38100">
                <a:solidFill>
                  <a:schemeClr val="accent5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2AF2E13-8C28-7347-4A5A-DA097C8A776E}"/>
                  </a:ext>
                </a:extLst>
              </p:cNvPr>
              <p:cNvSpPr/>
              <p:nvPr/>
            </p:nvSpPr>
            <p:spPr>
              <a:xfrm>
                <a:off x="8758701" y="5120286"/>
                <a:ext cx="36036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2AF2E13-8C28-7347-4A5A-DA097C8A7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701" y="5120286"/>
                <a:ext cx="360363" cy="33855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>
            <a:extLst>
              <a:ext uri="{FF2B5EF4-FFF2-40B4-BE49-F238E27FC236}">
                <a16:creationId xmlns:a16="http://schemas.microsoft.com/office/drawing/2014/main" id="{CD6B2447-607E-EB6B-AE31-4C154AA45180}"/>
              </a:ext>
            </a:extLst>
          </p:cNvPr>
          <p:cNvSpPr/>
          <p:nvPr/>
        </p:nvSpPr>
        <p:spPr>
          <a:xfrm>
            <a:off x="270999" y="6503531"/>
            <a:ext cx="11657473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[DPC23]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A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Davidson, G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Pestana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Celi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 Frodo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PIR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: Simple,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Scalable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Single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-server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Private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Information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Retrieval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 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PETS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98C1F1D-C20D-1445-EEA8-CACF2F0CE4BC}"/>
                  </a:ext>
                </a:extLst>
              </p:cNvPr>
              <p:cNvSpPr/>
              <p:nvPr/>
            </p:nvSpPr>
            <p:spPr>
              <a:xfrm>
                <a:off x="7568935" y="5870096"/>
                <a:ext cx="1097278" cy="288000"/>
              </a:xfrm>
              <a:prstGeom prst="rect">
                <a:avLst/>
              </a:prstGeom>
              <a:noFill/>
              <a:ln w="38100">
                <a:noFill/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98C1F1D-C20D-1445-EEA8-CACF2F0CE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935" y="5870096"/>
                <a:ext cx="1097278" cy="288000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  <a:ln w="38100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1549DFF-E2A1-C2A8-DB8D-88A9D0F3EF4A}"/>
                  </a:ext>
                </a:extLst>
              </p:cNvPr>
              <p:cNvSpPr/>
              <p:nvPr/>
            </p:nvSpPr>
            <p:spPr>
              <a:xfrm>
                <a:off x="7272844" y="5847273"/>
                <a:ext cx="36036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1549DFF-E2A1-C2A8-DB8D-88A9D0F3E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844" y="5847273"/>
                <a:ext cx="360363" cy="338554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03F30A2-A7DA-6726-CAA2-C5D62630F494}"/>
                  </a:ext>
                </a:extLst>
              </p:cNvPr>
              <p:cNvSpPr txBox="1"/>
              <p:nvPr/>
            </p:nvSpPr>
            <p:spPr>
              <a:xfrm>
                <a:off x="10595893" y="5898940"/>
                <a:ext cx="133299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Query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600" dirty="0">
                    <a:solidFill>
                      <a:srgbClr val="C00000"/>
                    </a:solidFill>
                  </a:rPr>
                  <a:t>!</a:t>
                </a:r>
                <a:endParaRPr lang="zh-CN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03F30A2-A7DA-6726-CAA2-C5D62630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93" y="5898940"/>
                <a:ext cx="1332996" cy="584775"/>
              </a:xfrm>
              <a:prstGeom prst="rect">
                <a:avLst/>
              </a:prstGeom>
              <a:blipFill>
                <a:blip r:embed="rId4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50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0A5B93-249C-CE0D-3B57-55846F5D46B3}"/>
              </a:ext>
            </a:extLst>
          </p:cNvPr>
          <p:cNvSpPr txBox="1"/>
          <p:nvPr/>
        </p:nvSpPr>
        <p:spPr>
          <a:xfrm>
            <a:off x="0" y="-1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Outline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A744AC-A3FF-8AFD-97E3-E48AFD500E35}"/>
              </a:ext>
            </a:extLst>
          </p:cNvPr>
          <p:cNvGrpSpPr/>
          <p:nvPr/>
        </p:nvGrpSpPr>
        <p:grpSpPr>
          <a:xfrm>
            <a:off x="1623176" y="1242680"/>
            <a:ext cx="8966352" cy="1149166"/>
            <a:chOff x="2238540" y="915506"/>
            <a:chExt cx="8966352" cy="1149166"/>
          </a:xfrm>
        </p:grpSpPr>
        <p:sp>
          <p:nvSpPr>
            <p:cNvPr id="6" name="前言">
              <a:extLst>
                <a:ext uri="{FF2B5EF4-FFF2-40B4-BE49-F238E27FC236}">
                  <a16:creationId xmlns:a16="http://schemas.microsoft.com/office/drawing/2014/main" id="{EFA812C7-7CE4-DE75-3CC0-C64A362FFD43}"/>
                </a:ext>
              </a:extLst>
            </p:cNvPr>
            <p:cNvSpPr txBox="1"/>
            <p:nvPr/>
          </p:nvSpPr>
          <p:spPr>
            <a:xfrm>
              <a:off x="4412784" y="915506"/>
              <a:ext cx="6792108" cy="1149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Information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Retrieval</a:t>
              </a:r>
              <a:endParaRPr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00">
              <a:extLst>
                <a:ext uri="{FF2B5EF4-FFF2-40B4-BE49-F238E27FC236}">
                  <a16:creationId xmlns:a16="http://schemas.microsoft.com/office/drawing/2014/main" id="{6DB494B2-E41D-07C0-EB74-640BE39D7A91}"/>
                </a:ext>
              </a:extLst>
            </p:cNvPr>
            <p:cNvSpPr txBox="1"/>
            <p:nvPr/>
          </p:nvSpPr>
          <p:spPr>
            <a:xfrm>
              <a:off x="2238540" y="1168598"/>
              <a:ext cx="1322094" cy="6429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B179734-41D5-0B70-515B-2941A0E6E4C2}"/>
                </a:ext>
              </a:extLst>
            </p:cNvPr>
            <p:cNvCxnSpPr>
              <a:cxnSpLocks/>
            </p:cNvCxnSpPr>
            <p:nvPr/>
          </p:nvCxnSpPr>
          <p:spPr>
            <a:xfrm>
              <a:off x="3532100" y="1337335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AEFB228-C204-CE80-7B7C-079A1DEA9142}"/>
              </a:ext>
            </a:extLst>
          </p:cNvPr>
          <p:cNvGrpSpPr/>
          <p:nvPr/>
        </p:nvGrpSpPr>
        <p:grpSpPr>
          <a:xfrm>
            <a:off x="1623176" y="2560621"/>
            <a:ext cx="8966352" cy="1149167"/>
            <a:chOff x="2238540" y="2037207"/>
            <a:chExt cx="8966352" cy="1149167"/>
          </a:xfrm>
        </p:grpSpPr>
        <p:sp>
          <p:nvSpPr>
            <p:cNvPr id="10" name="标题一">
              <a:extLst>
                <a:ext uri="{FF2B5EF4-FFF2-40B4-BE49-F238E27FC236}">
                  <a16:creationId xmlns:a16="http://schemas.microsoft.com/office/drawing/2014/main" id="{1673C437-065B-7842-E58D-B3145449634E}"/>
                </a:ext>
              </a:extLst>
            </p:cNvPr>
            <p:cNvSpPr txBox="1"/>
            <p:nvPr/>
          </p:nvSpPr>
          <p:spPr>
            <a:xfrm>
              <a:off x="4412784" y="2037207"/>
              <a:ext cx="6792108" cy="11491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PIR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from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Homomorphic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Encryption</a:t>
              </a:r>
              <a:endParaRPr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00">
              <a:extLst>
                <a:ext uri="{FF2B5EF4-FFF2-40B4-BE49-F238E27FC236}">
                  <a16:creationId xmlns:a16="http://schemas.microsoft.com/office/drawing/2014/main" id="{F6F5C722-1909-89D8-FF8B-392E88D3CC23}"/>
                </a:ext>
              </a:extLst>
            </p:cNvPr>
            <p:cNvSpPr txBox="1"/>
            <p:nvPr/>
          </p:nvSpPr>
          <p:spPr>
            <a:xfrm>
              <a:off x="2238540" y="2290299"/>
              <a:ext cx="1322094" cy="6429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BD42E347-512D-5C16-6BA1-35E5419811DE}"/>
                </a:ext>
              </a:extLst>
            </p:cNvPr>
            <p:cNvCxnSpPr>
              <a:cxnSpLocks/>
            </p:cNvCxnSpPr>
            <p:nvPr/>
          </p:nvCxnSpPr>
          <p:spPr>
            <a:xfrm>
              <a:off x="3532100" y="2459036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3202E3-890A-987E-B382-0E518924A879}"/>
              </a:ext>
            </a:extLst>
          </p:cNvPr>
          <p:cNvGrpSpPr/>
          <p:nvPr/>
        </p:nvGrpSpPr>
        <p:grpSpPr>
          <a:xfrm>
            <a:off x="1623176" y="3878563"/>
            <a:ext cx="8966352" cy="1149167"/>
            <a:chOff x="2238540" y="3158909"/>
            <a:chExt cx="8966352" cy="1149167"/>
          </a:xfrm>
        </p:grpSpPr>
        <p:sp>
          <p:nvSpPr>
            <p:cNvPr id="14" name="标题二">
              <a:extLst>
                <a:ext uri="{FF2B5EF4-FFF2-40B4-BE49-F238E27FC236}">
                  <a16:creationId xmlns:a16="http://schemas.microsoft.com/office/drawing/2014/main" id="{0ED9BDB3-858F-F3D0-BE12-6851D0261717}"/>
                </a:ext>
              </a:extLst>
            </p:cNvPr>
            <p:cNvSpPr txBox="1"/>
            <p:nvPr/>
          </p:nvSpPr>
          <p:spPr>
            <a:xfrm>
              <a:off x="4412784" y="3158909"/>
              <a:ext cx="6792108" cy="11491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en-US" altLang="zh-CN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ChalametPIR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from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PIR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Keyword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PIR</a:t>
              </a:r>
              <a:endParaRPr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00">
              <a:extLst>
                <a:ext uri="{FF2B5EF4-FFF2-40B4-BE49-F238E27FC236}">
                  <a16:creationId xmlns:a16="http://schemas.microsoft.com/office/drawing/2014/main" id="{A6CF3E42-80F4-0458-8A7B-5FE61A362B9A}"/>
                </a:ext>
              </a:extLst>
            </p:cNvPr>
            <p:cNvSpPr txBox="1"/>
            <p:nvPr/>
          </p:nvSpPr>
          <p:spPr>
            <a:xfrm>
              <a:off x="2238540" y="3412001"/>
              <a:ext cx="1322094" cy="6429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EBA9AF7-92D3-528E-5D1D-BC78B647B399}"/>
                </a:ext>
              </a:extLst>
            </p:cNvPr>
            <p:cNvCxnSpPr>
              <a:cxnSpLocks/>
            </p:cNvCxnSpPr>
            <p:nvPr/>
          </p:nvCxnSpPr>
          <p:spPr>
            <a:xfrm>
              <a:off x="3532100" y="3580738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D0EEB25-DAD4-088B-A45F-998B2FFD0418}"/>
              </a:ext>
            </a:extLst>
          </p:cNvPr>
          <p:cNvGrpSpPr/>
          <p:nvPr/>
        </p:nvGrpSpPr>
        <p:grpSpPr>
          <a:xfrm>
            <a:off x="1623176" y="5196504"/>
            <a:ext cx="8966352" cy="1149167"/>
            <a:chOff x="2238540" y="2037207"/>
            <a:chExt cx="8966352" cy="1149167"/>
          </a:xfrm>
        </p:grpSpPr>
        <p:sp>
          <p:nvSpPr>
            <p:cNvPr id="3" name="标题一">
              <a:extLst>
                <a:ext uri="{FF2B5EF4-FFF2-40B4-BE49-F238E27FC236}">
                  <a16:creationId xmlns:a16="http://schemas.microsoft.com/office/drawing/2014/main" id="{05F545E7-6A7C-DEE1-D45D-076CCAD739F9}"/>
                </a:ext>
              </a:extLst>
            </p:cNvPr>
            <p:cNvSpPr txBox="1"/>
            <p:nvPr/>
          </p:nvSpPr>
          <p:spPr>
            <a:xfrm>
              <a:off x="4412784" y="2037207"/>
              <a:ext cx="6792108" cy="11491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Our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Efficient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Keyword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PIR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from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Simple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PIR</a:t>
              </a:r>
              <a:endParaRPr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00">
              <a:extLst>
                <a:ext uri="{FF2B5EF4-FFF2-40B4-BE49-F238E27FC236}">
                  <a16:creationId xmlns:a16="http://schemas.microsoft.com/office/drawing/2014/main" id="{363E1C74-B27B-88BF-8033-170702930385}"/>
                </a:ext>
              </a:extLst>
            </p:cNvPr>
            <p:cNvSpPr txBox="1"/>
            <p:nvPr/>
          </p:nvSpPr>
          <p:spPr>
            <a:xfrm>
              <a:off x="2238540" y="2290299"/>
              <a:ext cx="1322094" cy="6429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3B3DE4EC-1EF3-AFE5-410A-C3D9815FC4FC}"/>
                </a:ext>
              </a:extLst>
            </p:cNvPr>
            <p:cNvCxnSpPr>
              <a:cxnSpLocks/>
            </p:cNvCxnSpPr>
            <p:nvPr/>
          </p:nvCxnSpPr>
          <p:spPr>
            <a:xfrm>
              <a:off x="3532100" y="2459036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82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DB6702-1544-6C76-4FE4-0C6927CE36D2}"/>
              </a:ext>
            </a:extLst>
          </p:cNvPr>
          <p:cNvSpPr txBox="1"/>
          <p:nvPr/>
        </p:nvSpPr>
        <p:spPr>
          <a:xfrm>
            <a:off x="-1" y="0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2.4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SimplePIR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Hierarchial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FrodoPIR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5B9400-F825-4787-345B-4DEF4D9B5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3" b="12613"/>
          <a:stretch/>
        </p:blipFill>
        <p:spPr>
          <a:xfrm>
            <a:off x="263524" y="1089026"/>
            <a:ext cx="11660587" cy="54006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C9E42F8-AC94-212E-BE18-E7588A3AF118}"/>
              </a:ext>
            </a:extLst>
          </p:cNvPr>
          <p:cNvSpPr/>
          <p:nvPr/>
        </p:nvSpPr>
        <p:spPr>
          <a:xfrm>
            <a:off x="270999" y="6503531"/>
            <a:ext cx="11657473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l"/>
            <a:r>
              <a:rPr lang="en" altLang="zh-CN" sz="1200" i="0" dirty="0">
                <a:solidFill>
                  <a:srgbClr val="0F0F0F"/>
                </a:solidFill>
                <a:effectLst/>
              </a:rPr>
              <a:t>[7A] </a:t>
            </a:r>
            <a:r>
              <a:rPr lang="en" altLang="zh-CN" sz="1200" i="0" dirty="0" err="1">
                <a:solidFill>
                  <a:srgbClr val="0F0F0F"/>
                </a:solidFill>
                <a:effectLst/>
              </a:rPr>
              <a:t>FrodoPIR</a:t>
            </a:r>
            <a:r>
              <a:rPr lang="en" altLang="zh-CN" sz="1200" i="0" dirty="0">
                <a:solidFill>
                  <a:srgbClr val="0F0F0F"/>
                </a:solidFill>
                <a:effectLst/>
              </a:rPr>
              <a:t>: Simple, Scalable, Single-Server Private Information Retrieval</a:t>
            </a:r>
            <a:r>
              <a:rPr lang="en-US" altLang="zh-CN" sz="1200" i="0" dirty="0">
                <a:solidFill>
                  <a:srgbClr val="0F0F0F"/>
                </a:solidFill>
                <a:effectLst/>
              </a:rPr>
              <a:t>,</a:t>
            </a:r>
            <a:r>
              <a:rPr lang="zh-CN" altLang="en-US" sz="1200" i="0" dirty="0">
                <a:solidFill>
                  <a:srgbClr val="0F0F0F"/>
                </a:solidFill>
                <a:effectLst/>
              </a:rPr>
              <a:t> </a:t>
            </a:r>
            <a:r>
              <a:rPr lang="en-US" altLang="zh-CN" sz="1200" i="0" dirty="0">
                <a:solidFill>
                  <a:srgbClr val="0F0F0F"/>
                </a:solidFill>
                <a:effectLst/>
              </a:rPr>
              <a:t>11:58,</a:t>
            </a:r>
            <a:r>
              <a:rPr lang="zh-CN" altLang="en-US" sz="1200" i="0" dirty="0">
                <a:solidFill>
                  <a:srgbClr val="0F0F0F"/>
                </a:solidFill>
                <a:effectLst/>
              </a:rPr>
              <a:t> </a:t>
            </a:r>
            <a:r>
              <a:rPr lang="en-US" altLang="zh-CN" sz="1200" i="0" dirty="0">
                <a:solidFill>
                  <a:srgbClr val="0F0F0F"/>
                </a:solidFill>
                <a:effectLst/>
              </a:rPr>
              <a:t>available</a:t>
            </a:r>
            <a:r>
              <a:rPr lang="zh-CN" altLang="en-US" sz="1200" i="0" dirty="0">
                <a:solidFill>
                  <a:srgbClr val="0F0F0F"/>
                </a:solidFill>
                <a:effectLst/>
              </a:rPr>
              <a:t> </a:t>
            </a:r>
            <a:r>
              <a:rPr lang="en-US" altLang="zh-CN" sz="1200" i="0" dirty="0">
                <a:solidFill>
                  <a:srgbClr val="0F0F0F"/>
                </a:solidFill>
                <a:effectLst/>
              </a:rPr>
              <a:t>at</a:t>
            </a:r>
            <a:r>
              <a:rPr lang="zh-CN" altLang="en-US" sz="1200" i="0" dirty="0">
                <a:solidFill>
                  <a:srgbClr val="0F0F0F"/>
                </a:solidFill>
                <a:effectLst/>
              </a:rPr>
              <a:t> </a:t>
            </a:r>
            <a:r>
              <a:rPr lang="en" altLang="zh-CN" sz="1200" i="0" dirty="0">
                <a:solidFill>
                  <a:srgbClr val="0F0F0F"/>
                </a:solidFill>
                <a:effectLst/>
                <a:hlinkClick r:id="rId3"/>
              </a:rPr>
              <a:t>https://www.youtube.com/watch?v=-zDuKWz-u4A</a:t>
            </a:r>
            <a:r>
              <a:rPr lang="en-US" altLang="zh-CN" sz="1200" i="0" dirty="0">
                <a:solidFill>
                  <a:srgbClr val="0F0F0F"/>
                </a:solidFill>
                <a:effectLst/>
              </a:rPr>
              <a:t>.</a:t>
            </a:r>
            <a:r>
              <a:rPr lang="zh-CN" altLang="en-US" sz="1200" i="0" dirty="0">
                <a:solidFill>
                  <a:srgbClr val="0F0F0F"/>
                </a:solidFill>
                <a:effectLst/>
              </a:rPr>
              <a:t> </a:t>
            </a:r>
            <a:endParaRPr lang="en" altLang="zh-CN" sz="1200" i="0" dirty="0">
              <a:solidFill>
                <a:srgbClr val="0F0F0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3123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C13C9E5-8933-95DB-D463-1FC5F7F13588}"/>
              </a:ext>
            </a:extLst>
          </p:cNvPr>
          <p:cNvSpPr txBox="1"/>
          <p:nvPr/>
        </p:nvSpPr>
        <p:spPr>
          <a:xfrm>
            <a:off x="-1" y="0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2.4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SimplePIR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Hierarchial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FrodoPIR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090E53-27A6-454E-EF04-28B3B2E62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884579"/>
              </p:ext>
            </p:extLst>
          </p:nvPr>
        </p:nvGraphicFramePr>
        <p:xfrm>
          <a:off x="279772" y="1534530"/>
          <a:ext cx="648000" cy="1940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149980557"/>
                    </a:ext>
                  </a:extLst>
                </a:gridCol>
              </a:tblGrid>
              <a:tr h="388038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382028"/>
                  </a:ext>
                </a:extLst>
              </a:tr>
              <a:tr h="388038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870625"/>
                  </a:ext>
                </a:extLst>
              </a:tr>
              <a:tr h="388038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354518"/>
                  </a:ext>
                </a:extLst>
              </a:tr>
              <a:tr h="388038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83049"/>
                  </a:ext>
                </a:extLst>
              </a:tr>
              <a:tr h="388038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818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D8865E5F-2C70-F190-6349-953DDF99E5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0505328"/>
                  </p:ext>
                </p:extLst>
              </p:nvPr>
            </p:nvGraphicFramePr>
            <p:xfrm>
              <a:off x="3764985" y="1534530"/>
              <a:ext cx="1296000" cy="19479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95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2557431"/>
                      </a:ext>
                    </a:extLst>
                  </a:tr>
                  <a:tr h="3895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9412719"/>
                      </a:ext>
                    </a:extLst>
                  </a:tr>
                  <a:tr h="3895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764703"/>
                      </a:ext>
                    </a:extLst>
                  </a:tr>
                  <a:tr h="3895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6711601"/>
                      </a:ext>
                    </a:extLst>
                  </a:tr>
                  <a:tr h="3895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D8865E5F-2C70-F190-6349-953DDF99E5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0505328"/>
                  </p:ext>
                </p:extLst>
              </p:nvPr>
            </p:nvGraphicFramePr>
            <p:xfrm>
              <a:off x="3764985" y="1534530"/>
              <a:ext cx="1296000" cy="19479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95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1" t="-6452" r="-1942" b="-4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557431"/>
                      </a:ext>
                    </a:extLst>
                  </a:tr>
                  <a:tr h="3895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1" t="-106452" r="-1942" b="-3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9412719"/>
                      </a:ext>
                    </a:extLst>
                  </a:tr>
                  <a:tr h="3895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1" t="-206452" r="-1942" b="-2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5764703"/>
                      </a:ext>
                    </a:extLst>
                  </a:tr>
                  <a:tr h="3895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1" t="-306452" r="-194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711601"/>
                      </a:ext>
                    </a:extLst>
                  </a:tr>
                  <a:tr h="3895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1" t="-406452" r="-194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69DD63BC-F122-AB95-F2B4-66FD4CBF3D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5733144"/>
                  </p:ext>
                </p:extLst>
              </p:nvPr>
            </p:nvGraphicFramePr>
            <p:xfrm>
              <a:off x="7769231" y="1534530"/>
              <a:ext cx="60532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532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69DD63BC-F122-AB95-F2B4-66FD4CBF3D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5733144"/>
                  </p:ext>
                </p:extLst>
              </p:nvPr>
            </p:nvGraphicFramePr>
            <p:xfrm>
              <a:off x="7769231" y="1534530"/>
              <a:ext cx="60532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532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41" t="-3226" r="-4082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41" t="-103226" r="-4082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41" t="-210000" r="-4082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41" t="-300000" r="-408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41" t="-400000" r="-408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4BD5EB66-C58E-2087-EBDE-55AADC7ACD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648708"/>
                  </p:ext>
                </p:extLst>
              </p:nvPr>
            </p:nvGraphicFramePr>
            <p:xfrm>
              <a:off x="11284172" y="1534530"/>
              <a:ext cx="648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0Z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4BD5EB66-C58E-2087-EBDE-55AADC7ACD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648708"/>
                  </p:ext>
                </p:extLst>
              </p:nvPr>
            </p:nvGraphicFramePr>
            <p:xfrm>
              <a:off x="11284172" y="1534530"/>
              <a:ext cx="648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0Z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23" t="-103226" r="-5769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038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ACFF505-1F4E-F4F1-F637-A5C3C13101F1}"/>
                  </a:ext>
                </a:extLst>
              </p:cNvPr>
              <p:cNvSpPr/>
              <p:nvPr/>
            </p:nvSpPr>
            <p:spPr>
              <a:xfrm>
                <a:off x="3311940" y="2335348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ACFF505-1F4E-F4F1-F637-A5C3C1310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940" y="2335348"/>
                <a:ext cx="36036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88C9BC3-AA5B-279D-86CC-53D156A8651B}"/>
                  </a:ext>
                </a:extLst>
              </p:cNvPr>
              <p:cNvSpPr/>
              <p:nvPr/>
            </p:nvSpPr>
            <p:spPr>
              <a:xfrm>
                <a:off x="10831127" y="2334630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88C9BC3-AA5B-279D-86CC-53D156A86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27" y="2334630"/>
                <a:ext cx="36036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98EC9445-894C-0DFD-C97A-A04E1CE760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2904322"/>
                  </p:ext>
                </p:extLst>
              </p:nvPr>
            </p:nvGraphicFramePr>
            <p:xfrm>
              <a:off x="1473500" y="1534530"/>
              <a:ext cx="1745757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919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581919">
                      <a:extLst>
                        <a:ext uri="{9D8B030D-6E8A-4147-A177-3AD203B41FA5}">
                          <a16:colId xmlns:a16="http://schemas.microsoft.com/office/drawing/2014/main" val="104448168"/>
                        </a:ext>
                      </a:extLst>
                    </a:gridCol>
                    <a:gridCol w="581919">
                      <a:extLst>
                        <a:ext uri="{9D8B030D-6E8A-4147-A177-3AD203B41FA5}">
                          <a16:colId xmlns:a16="http://schemas.microsoft.com/office/drawing/2014/main" val="4287306759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98EC9445-894C-0DFD-C97A-A04E1CE760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2904322"/>
                  </p:ext>
                </p:extLst>
              </p:nvPr>
            </p:nvGraphicFramePr>
            <p:xfrm>
              <a:off x="1473500" y="1534530"/>
              <a:ext cx="1745757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919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581919">
                      <a:extLst>
                        <a:ext uri="{9D8B030D-6E8A-4147-A177-3AD203B41FA5}">
                          <a16:colId xmlns:a16="http://schemas.microsoft.com/office/drawing/2014/main" val="104448168"/>
                        </a:ext>
                      </a:extLst>
                    </a:gridCol>
                    <a:gridCol w="581919">
                      <a:extLst>
                        <a:ext uri="{9D8B030D-6E8A-4147-A177-3AD203B41FA5}">
                          <a16:colId xmlns:a16="http://schemas.microsoft.com/office/drawing/2014/main" val="4287306759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174" r="-202174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2174" r="-2174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A3C15FD-2D41-545F-F499-3F175BEE1288}"/>
                  </a:ext>
                </a:extLst>
              </p:cNvPr>
              <p:cNvSpPr/>
              <p:nvPr/>
            </p:nvSpPr>
            <p:spPr>
              <a:xfrm>
                <a:off x="1020455" y="2334630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A3C15FD-2D41-545F-F499-3F175BEE1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55" y="2334630"/>
                <a:ext cx="36036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9EA71E0-FD78-5F64-946B-00183793EC39}"/>
                  </a:ext>
                </a:extLst>
              </p:cNvPr>
              <p:cNvSpPr/>
              <p:nvPr/>
            </p:nvSpPr>
            <p:spPr>
              <a:xfrm>
                <a:off x="5086556" y="2334630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9EA71E0-FD78-5F64-946B-00183793E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556" y="2334630"/>
                <a:ext cx="36036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3DAF77F-41E5-889D-4A04-349E1CDCF7C2}"/>
                  </a:ext>
                </a:extLst>
              </p:cNvPr>
              <p:cNvSpPr/>
              <p:nvPr/>
            </p:nvSpPr>
            <p:spPr>
              <a:xfrm>
                <a:off x="8425289" y="2334630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3DAF77F-41E5-889D-4A04-349E1CDCF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289" y="2334630"/>
                <a:ext cx="36036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双中括号 18">
            <a:extLst>
              <a:ext uri="{FF2B5EF4-FFF2-40B4-BE49-F238E27FC236}">
                <a16:creationId xmlns:a16="http://schemas.microsoft.com/office/drawing/2014/main" id="{5CA34DF2-7933-692B-1DC6-26CE02C6A49A}"/>
              </a:ext>
            </a:extLst>
          </p:cNvPr>
          <p:cNvSpPr/>
          <p:nvPr/>
        </p:nvSpPr>
        <p:spPr>
          <a:xfrm>
            <a:off x="3663292" y="1246607"/>
            <a:ext cx="7167832" cy="2392680"/>
          </a:xfrm>
          <a:prstGeom prst="bracketPair">
            <a:avLst>
              <a:gd name="adj" fmla="val 806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4BD9BAF-700F-8428-1CC5-BEF551722B86}"/>
              </a:ext>
            </a:extLst>
          </p:cNvPr>
          <p:cNvCxnSpPr>
            <a:cxnSpLocks/>
          </p:cNvCxnSpPr>
          <p:nvPr/>
        </p:nvCxnSpPr>
        <p:spPr>
          <a:xfrm flipV="1">
            <a:off x="4395337" y="3539843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CF66FD2-1B41-23B9-67F3-84FAEFED3AC3}"/>
                  </a:ext>
                </a:extLst>
              </p:cNvPr>
              <p:cNvSpPr/>
              <p:nvPr/>
            </p:nvSpPr>
            <p:spPr>
              <a:xfrm>
                <a:off x="3230969" y="3795176"/>
                <a:ext cx="2404901" cy="341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random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matrix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CF66FD2-1B41-23B9-67F3-84FAEFED3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969" y="3795176"/>
                <a:ext cx="2404901" cy="341312"/>
              </a:xfrm>
              <a:prstGeom prst="rect">
                <a:avLst/>
              </a:prstGeom>
              <a:blipFill>
                <a:blip r:embed="rId11"/>
                <a:stretch>
                  <a:fillRect t="-3704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E803492F-9698-8793-C47B-94EA5A8ECE15}"/>
              </a:ext>
            </a:extLst>
          </p:cNvPr>
          <p:cNvSpPr/>
          <p:nvPr/>
        </p:nvSpPr>
        <p:spPr>
          <a:xfrm>
            <a:off x="6867133" y="3795176"/>
            <a:ext cx="2423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message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dependent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vector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9BFF1E00-8BFF-F6FF-B98E-FEB35ACF6156}"/>
              </a:ext>
            </a:extLst>
          </p:cNvPr>
          <p:cNvCxnSpPr>
            <a:cxnSpLocks/>
          </p:cNvCxnSpPr>
          <p:nvPr/>
        </p:nvCxnSpPr>
        <p:spPr>
          <a:xfrm flipV="1">
            <a:off x="8099534" y="3515183"/>
            <a:ext cx="0" cy="241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表格 51">
                <a:extLst>
                  <a:ext uri="{FF2B5EF4-FFF2-40B4-BE49-F238E27FC236}">
                    <a16:creationId xmlns:a16="http://schemas.microsoft.com/office/drawing/2014/main" id="{76401CE2-37A6-D14F-B9C1-A452040A1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710733"/>
                  </p:ext>
                </p:extLst>
              </p:nvPr>
            </p:nvGraphicFramePr>
            <p:xfrm>
              <a:off x="5455711" y="1537440"/>
              <a:ext cx="1944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04448168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4287306759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表格 51">
                <a:extLst>
                  <a:ext uri="{FF2B5EF4-FFF2-40B4-BE49-F238E27FC236}">
                    <a16:creationId xmlns:a16="http://schemas.microsoft.com/office/drawing/2014/main" id="{76401CE2-37A6-D14F-B9C1-A452040A1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710733"/>
                  </p:ext>
                </p:extLst>
              </p:nvPr>
            </p:nvGraphicFramePr>
            <p:xfrm>
              <a:off x="5455711" y="1537440"/>
              <a:ext cx="1944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04448168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4287306759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961" t="-654" r="-203922" b="-1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3922" t="-654" r="-1961" b="-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表格 52">
                <a:extLst>
                  <a:ext uri="{FF2B5EF4-FFF2-40B4-BE49-F238E27FC236}">
                    <a16:creationId xmlns:a16="http://schemas.microsoft.com/office/drawing/2014/main" id="{70B8708C-984A-8961-E781-65F10B3051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185545"/>
                  </p:ext>
                </p:extLst>
              </p:nvPr>
            </p:nvGraphicFramePr>
            <p:xfrm>
              <a:off x="8794444" y="1533117"/>
              <a:ext cx="1944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04448168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4287306759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表格 52">
                <a:extLst>
                  <a:ext uri="{FF2B5EF4-FFF2-40B4-BE49-F238E27FC236}">
                    <a16:creationId xmlns:a16="http://schemas.microsoft.com/office/drawing/2014/main" id="{70B8708C-984A-8961-E781-65F10B3051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185545"/>
                  </p:ext>
                </p:extLst>
              </p:nvPr>
            </p:nvGraphicFramePr>
            <p:xfrm>
              <a:off x="8794444" y="1533117"/>
              <a:ext cx="1944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04448168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4287306759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961" r="-203922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3922" r="-1961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73C25B92-005A-4270-02A0-6B6B355085C0}"/>
                  </a:ext>
                </a:extLst>
              </p:cNvPr>
              <p:cNvSpPr/>
              <p:nvPr/>
            </p:nvSpPr>
            <p:spPr>
              <a:xfrm>
                <a:off x="3890732" y="5039730"/>
                <a:ext cx="360362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73C25B92-005A-4270-02A0-6B6B35508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732" y="5039730"/>
                <a:ext cx="360362" cy="3393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FE4F1476-3C18-B8B2-E789-A4F5DCC44C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4094354"/>
                  </p:ext>
                </p:extLst>
              </p:nvPr>
            </p:nvGraphicFramePr>
            <p:xfrm>
              <a:off x="273235" y="424725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019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𝑃𝑅𝐺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FE4F1476-3C18-B8B2-E789-A4F5DCC44C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4094354"/>
                  </p:ext>
                </p:extLst>
              </p:nvPr>
            </p:nvGraphicFramePr>
            <p:xfrm>
              <a:off x="273235" y="424725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0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971" t="-649" r="-2913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E122D0BE-A80D-5531-C69A-DBEF44DB12A0}"/>
                  </a:ext>
                </a:extLst>
              </p:cNvPr>
              <p:cNvSpPr/>
              <p:nvPr/>
            </p:nvSpPr>
            <p:spPr>
              <a:xfrm>
                <a:off x="1559559" y="5047350"/>
                <a:ext cx="360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E122D0BE-A80D-5531-C69A-DBEF44DB1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59" y="5047350"/>
                <a:ext cx="36036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表格 66">
                <a:extLst>
                  <a:ext uri="{FF2B5EF4-FFF2-40B4-BE49-F238E27FC236}">
                    <a16:creationId xmlns:a16="http://schemas.microsoft.com/office/drawing/2014/main" id="{3ACC0ABB-2C64-BF83-044E-00A58FB933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4504645"/>
                  </p:ext>
                </p:extLst>
              </p:nvPr>
            </p:nvGraphicFramePr>
            <p:xfrm>
              <a:off x="4303058" y="4246648"/>
              <a:ext cx="1792942" cy="19372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2942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372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表格 66">
                <a:extLst>
                  <a:ext uri="{FF2B5EF4-FFF2-40B4-BE49-F238E27FC236}">
                    <a16:creationId xmlns:a16="http://schemas.microsoft.com/office/drawing/2014/main" id="{3ACC0ABB-2C64-BF83-044E-00A58FB933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4504645"/>
                  </p:ext>
                </p:extLst>
              </p:nvPr>
            </p:nvGraphicFramePr>
            <p:xfrm>
              <a:off x="4303058" y="4246648"/>
              <a:ext cx="1792942" cy="19372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2942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37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7030A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704" t="-654" r="-2113" b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9CB0BF06-BB06-049F-9896-5A570724B416}"/>
                  </a:ext>
                </a:extLst>
              </p:cNvPr>
              <p:cNvSpPr txBox="1"/>
              <p:nvPr/>
            </p:nvSpPr>
            <p:spPr>
              <a:xfrm>
                <a:off x="271145" y="6183868"/>
                <a:ext cx="12823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9CB0BF06-BB06-049F-9896-5A570724B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5" y="6183868"/>
                <a:ext cx="1282329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B61BB115-0E71-5E41-574C-B60B974557F5}"/>
                  </a:ext>
                </a:extLst>
              </p:cNvPr>
              <p:cNvSpPr txBox="1"/>
              <p:nvPr/>
            </p:nvSpPr>
            <p:spPr>
              <a:xfrm>
                <a:off x="1924292" y="6190818"/>
                <a:ext cx="1739000" cy="341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×ℓ</m:t>
                          </m:r>
                        </m:e>
                      </m:d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B61BB115-0E71-5E41-574C-B60B97455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92" y="6190818"/>
                <a:ext cx="1739000" cy="34131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表格 69">
                <a:extLst>
                  <a:ext uri="{FF2B5EF4-FFF2-40B4-BE49-F238E27FC236}">
                    <a16:creationId xmlns:a16="http://schemas.microsoft.com/office/drawing/2014/main" id="{398ED77A-CF13-78D8-C751-7036E02942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5431251"/>
                  </p:ext>
                </p:extLst>
              </p:nvPr>
            </p:nvGraphicFramePr>
            <p:xfrm>
              <a:off x="1917535" y="4249238"/>
              <a:ext cx="1745757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45757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𝐷𝐵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表格 69">
                <a:extLst>
                  <a:ext uri="{FF2B5EF4-FFF2-40B4-BE49-F238E27FC236}">
                    <a16:creationId xmlns:a16="http://schemas.microsoft.com/office/drawing/2014/main" id="{398ED77A-CF13-78D8-C751-7036E02942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5431251"/>
                  </p:ext>
                </p:extLst>
              </p:nvPr>
            </p:nvGraphicFramePr>
            <p:xfrm>
              <a:off x="1917535" y="4249238"/>
              <a:ext cx="1745757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45757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15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r="-719" b="-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29B96FE-18EA-012C-884E-5E02F28C2496}"/>
                  </a:ext>
                </a:extLst>
              </p:cNvPr>
              <p:cNvSpPr txBox="1"/>
              <p:nvPr/>
            </p:nvSpPr>
            <p:spPr>
              <a:xfrm>
                <a:off x="4278872" y="6153388"/>
                <a:ext cx="1817128" cy="341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×ℓ</m:t>
                          </m:r>
                        </m:e>
                      </m:d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29B96FE-18EA-012C-884E-5E02F28C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872" y="6153388"/>
                <a:ext cx="1817128" cy="34131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B8388F4-9EE6-FC74-3193-9197EFFD87EF}"/>
                  </a:ext>
                </a:extLst>
              </p:cNvPr>
              <p:cNvSpPr/>
              <p:nvPr/>
            </p:nvSpPr>
            <p:spPr>
              <a:xfrm>
                <a:off x="10509760" y="5035245"/>
                <a:ext cx="992141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5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Times New Roman" panose="02020603050405020304" pitchFamily="18" charset="0"/>
                          <a:sym typeface="Microsoft YaHei"/>
                        </a:rPr>
                        <m:t>𝑏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accent5"/>
                  </a:solidFill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B8388F4-9EE6-FC74-3193-9197EFFD8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60" y="5035245"/>
                <a:ext cx="992141" cy="28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chemeClr val="accent5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BB23682-FFB5-EE93-9279-81F0E6B16FA1}"/>
                  </a:ext>
                </a:extLst>
              </p:cNvPr>
              <p:cNvSpPr/>
              <p:nvPr/>
            </p:nvSpPr>
            <p:spPr>
              <a:xfrm>
                <a:off x="10056019" y="5009551"/>
                <a:ext cx="360362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BB23682-FFB5-EE93-9279-81F0E6B16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019" y="5009551"/>
                <a:ext cx="360362" cy="3393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EC628D7-BB85-7377-04B8-286E7E681E81}"/>
                  </a:ext>
                </a:extLst>
              </p:cNvPr>
              <p:cNvSpPr/>
              <p:nvPr/>
            </p:nvSpPr>
            <p:spPr>
              <a:xfrm>
                <a:off x="7181363" y="5035245"/>
                <a:ext cx="1097278" cy="288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  <a:miter lim="400000"/>
              </a:ln>
            </p:spPr>
            <p:txBody>
              <a:bodyPr lIns="50800" tIns="50800" rIns="50800" bIns="508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Times New Roman" panose="02020603050405020304" pitchFamily="18" charset="0"/>
                              <a:sym typeface="Microsoft YaHei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ea typeface="Microsoft YaHei" charset="-122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EC628D7-BB85-7377-04B8-286E7E681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63" y="5035245"/>
                <a:ext cx="1097278" cy="288000"/>
              </a:xfrm>
              <a:prstGeom prst="rect">
                <a:avLst/>
              </a:prstGeom>
              <a:blipFill>
                <a:blip r:embed="rId24"/>
                <a:stretch>
                  <a:fillRect t="-23077"/>
                </a:stretch>
              </a:blipFill>
              <a:ln w="38100">
                <a:solidFill>
                  <a:schemeClr val="accent4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A0C4A6F-85F2-BEB3-29F2-CE76DC24F9E7}"/>
                  </a:ext>
                </a:extLst>
              </p:cNvPr>
              <p:cNvSpPr/>
              <p:nvPr/>
            </p:nvSpPr>
            <p:spPr>
              <a:xfrm>
                <a:off x="8104160" y="5009968"/>
                <a:ext cx="723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A0C4A6F-85F2-BEB3-29F2-CE76DC24F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160" y="5009968"/>
                <a:ext cx="72321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表格 75">
                <a:extLst>
                  <a:ext uri="{FF2B5EF4-FFF2-40B4-BE49-F238E27FC236}">
                    <a16:creationId xmlns:a16="http://schemas.microsoft.com/office/drawing/2014/main" id="{172254BD-5A57-E6A7-9EC7-7894913162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8712859"/>
                  </p:ext>
                </p:extLst>
              </p:nvPr>
            </p:nvGraphicFramePr>
            <p:xfrm>
              <a:off x="8572872" y="420915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019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表格 75">
                <a:extLst>
                  <a:ext uri="{FF2B5EF4-FFF2-40B4-BE49-F238E27FC236}">
                    <a16:creationId xmlns:a16="http://schemas.microsoft.com/office/drawing/2014/main" id="{172254BD-5A57-E6A7-9EC7-7894913162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8712859"/>
                  </p:ext>
                </p:extLst>
              </p:nvPr>
            </p:nvGraphicFramePr>
            <p:xfrm>
              <a:off x="8572872" y="4209150"/>
              <a:ext cx="1296000" cy="19401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19401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942" t="-649" r="-1942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1BDEF6AA-EF83-6B98-0B73-0D14A60E1875}"/>
                  </a:ext>
                </a:extLst>
              </p:cNvPr>
              <p:cNvSpPr txBox="1"/>
              <p:nvPr/>
            </p:nvSpPr>
            <p:spPr>
              <a:xfrm>
                <a:off x="7166926" y="6152718"/>
                <a:ext cx="111171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1BDEF6AA-EF83-6B98-0B73-0D14A60E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26" y="6152718"/>
                <a:ext cx="1111715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CE92D4BA-64C8-DB69-C98F-8BD94CA653E0}"/>
                  </a:ext>
                </a:extLst>
              </p:cNvPr>
              <p:cNvSpPr txBox="1"/>
              <p:nvPr/>
            </p:nvSpPr>
            <p:spPr>
              <a:xfrm>
                <a:off x="8568203" y="6152718"/>
                <a:ext cx="127937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CE92D4BA-64C8-DB69-C98F-8BD94CA6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203" y="6152718"/>
                <a:ext cx="1279378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2F821BAB-E833-E7E8-889F-737E7274A73C}"/>
                  </a:ext>
                </a:extLst>
              </p:cNvPr>
              <p:cNvSpPr txBox="1"/>
              <p:nvPr/>
            </p:nvSpPr>
            <p:spPr>
              <a:xfrm>
                <a:off x="10228583" y="6145768"/>
                <a:ext cx="127937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2F821BAB-E833-E7E8-889F-737E7274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583" y="6145768"/>
                <a:ext cx="1279378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>
            <a:extLst>
              <a:ext uri="{FF2B5EF4-FFF2-40B4-BE49-F238E27FC236}">
                <a16:creationId xmlns:a16="http://schemas.microsoft.com/office/drawing/2014/main" id="{52985332-0FD9-0D7F-F0FC-AE22BE591DD8}"/>
              </a:ext>
            </a:extLst>
          </p:cNvPr>
          <p:cNvSpPr/>
          <p:nvPr/>
        </p:nvSpPr>
        <p:spPr>
          <a:xfrm>
            <a:off x="270999" y="6503531"/>
            <a:ext cx="11657473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[HHC+23]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A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Henzinger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et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 One Server for the Price of Two: Simple and Fast Single-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server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Private Information Retrieval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USENIX Security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23, pp. 3889-3905. 2023.</a:t>
            </a:r>
            <a:endParaRPr lang="en-US" altLang="zh-CN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521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DB93A50-8534-1E41-83AB-7305D11CEB66}"/>
              </a:ext>
            </a:extLst>
          </p:cNvPr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Outline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784976-AD80-9C59-8C1D-8F06B8D60E3F}"/>
              </a:ext>
            </a:extLst>
          </p:cNvPr>
          <p:cNvGrpSpPr/>
          <p:nvPr/>
        </p:nvGrpSpPr>
        <p:grpSpPr>
          <a:xfrm>
            <a:off x="1623176" y="3217255"/>
            <a:ext cx="8966352" cy="1149167"/>
            <a:chOff x="2238540" y="3158909"/>
            <a:chExt cx="8966352" cy="1149167"/>
          </a:xfrm>
        </p:grpSpPr>
        <p:sp>
          <p:nvSpPr>
            <p:cNvPr id="7" name="标题二">
              <a:extLst>
                <a:ext uri="{FF2B5EF4-FFF2-40B4-BE49-F238E27FC236}">
                  <a16:creationId xmlns:a16="http://schemas.microsoft.com/office/drawing/2014/main" id="{126EB24F-1470-2CE2-C0E7-6EE1B3812F42}"/>
                </a:ext>
              </a:extLst>
            </p:cNvPr>
            <p:cNvSpPr txBox="1"/>
            <p:nvPr/>
          </p:nvSpPr>
          <p:spPr>
            <a:xfrm>
              <a:off x="4412784" y="3158909"/>
              <a:ext cx="6792108" cy="11491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en-US" altLang="zh-CN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ChalametPIR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from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PIR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Keyword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PIR</a:t>
              </a:r>
              <a:endParaRPr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00">
              <a:extLst>
                <a:ext uri="{FF2B5EF4-FFF2-40B4-BE49-F238E27FC236}">
                  <a16:creationId xmlns:a16="http://schemas.microsoft.com/office/drawing/2014/main" id="{C0EC6CBB-489F-939C-C783-D1A88C760C00}"/>
                </a:ext>
              </a:extLst>
            </p:cNvPr>
            <p:cNvSpPr txBox="1"/>
            <p:nvPr/>
          </p:nvSpPr>
          <p:spPr>
            <a:xfrm>
              <a:off x="2238540" y="3412001"/>
              <a:ext cx="1322094" cy="6429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8750E2B-D652-6587-A540-3E14FC77420F}"/>
                </a:ext>
              </a:extLst>
            </p:cNvPr>
            <p:cNvCxnSpPr>
              <a:cxnSpLocks/>
            </p:cNvCxnSpPr>
            <p:nvPr/>
          </p:nvCxnSpPr>
          <p:spPr>
            <a:xfrm>
              <a:off x="3532100" y="3580738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8285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D3113A-D79E-1A6A-E927-05130038DFBD}"/>
              </a:ext>
            </a:extLst>
          </p:cNvPr>
          <p:cNvSpPr txBox="1"/>
          <p:nvPr/>
        </p:nvSpPr>
        <p:spPr>
          <a:xfrm>
            <a:off x="-1" y="0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3.1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General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Construction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using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Cuckoo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Hash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DAAA899-0785-92C6-4515-F759170919B6}"/>
                  </a:ext>
                </a:extLst>
              </p:cNvPr>
              <p:cNvSpPr/>
              <p:nvPr/>
            </p:nvSpPr>
            <p:spPr>
              <a:xfrm>
                <a:off x="263525" y="1481972"/>
                <a:ext cx="11664949" cy="41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elements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(where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element.</a:t>
                </a:r>
                <a:endPara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DAAA899-0785-92C6-4515-F75917091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481972"/>
                <a:ext cx="11664949" cy="417422"/>
              </a:xfrm>
              <a:prstGeom prst="rect">
                <a:avLst/>
              </a:prstGeom>
              <a:blipFill>
                <a:blip r:embed="rId2"/>
                <a:stretch>
                  <a:fillRect l="-217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B7E1C3E9-6854-32EC-CF2E-55A19BD72D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401578"/>
                  </p:ext>
                </p:extLst>
              </p:nvPr>
            </p:nvGraphicFramePr>
            <p:xfrm>
              <a:off x="263525" y="2797072"/>
              <a:ext cx="11664945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77663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2269712028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979773516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2477691852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2881910940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2187077071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1090049925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1635625133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3726937877"/>
                        </a:ext>
                      </a:extLst>
                    </a:gridCol>
                  </a:tblGrid>
                  <a:tr h="2696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3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5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6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7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8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9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10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11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Stash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B7E1C3E9-6854-32EC-CF2E-55A19BD72D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401578"/>
                  </p:ext>
                </p:extLst>
              </p:nvPr>
            </p:nvGraphicFramePr>
            <p:xfrm>
              <a:off x="263525" y="2797072"/>
              <a:ext cx="11664945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77663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2269712028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979773516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2477691852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2881910940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2187077071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1090049925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1635625133"/>
                        </a:ext>
                      </a:extLst>
                    </a:gridCol>
                    <a:gridCol w="777663">
                      <a:extLst>
                        <a:ext uri="{9D8B030D-6E8A-4147-A177-3AD203B41FA5}">
                          <a16:colId xmlns:a16="http://schemas.microsoft.com/office/drawing/2014/main" val="372693787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448" r="-1409836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8387" t="-3448" r="-1287097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639" t="-3448" r="-1208197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639" t="-3448" r="-1108197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5161" t="-3448" r="-990323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279" t="-3448" r="-906557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3279" t="-3448" r="-806557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1935" t="-3448" r="-693548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4918" t="-3448" r="-604918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4918" t="-3448" r="-504918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88710" t="-3448" r="-396774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6557" t="-3448" r="-303279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206557" t="-3448" r="-203279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285484" t="-3448" r="-100000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408197" t="-3448" r="-1639" b="-1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3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5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6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7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8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9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10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11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Stash</a:t>
                          </a:r>
                          <a:endParaRPr lang="zh-CN" alt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E0C4D2DB-CBEA-693C-BD8A-4C876C2DE3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400602"/>
                  </p:ext>
                </p:extLst>
              </p:nvPr>
            </p:nvGraphicFramePr>
            <p:xfrm>
              <a:off x="263525" y="1968770"/>
              <a:ext cx="11664950" cy="335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6495">
                      <a:extLst>
                        <a:ext uri="{9D8B030D-6E8A-4147-A177-3AD203B41FA5}">
                          <a16:colId xmlns:a16="http://schemas.microsoft.com/office/drawing/2014/main" val="102947765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2065045499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1573364589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1510191862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1443006649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2022771376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2775723988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3706168873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1837572223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1232438942"/>
                        </a:ext>
                      </a:extLst>
                    </a:gridCol>
                  </a:tblGrid>
                  <a:tr h="2324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1262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E0C4D2DB-CBEA-693C-BD8A-4C876C2DE3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400602"/>
                  </p:ext>
                </p:extLst>
              </p:nvPr>
            </p:nvGraphicFramePr>
            <p:xfrm>
              <a:off x="263525" y="1968770"/>
              <a:ext cx="11664950" cy="335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6495">
                      <a:extLst>
                        <a:ext uri="{9D8B030D-6E8A-4147-A177-3AD203B41FA5}">
                          <a16:colId xmlns:a16="http://schemas.microsoft.com/office/drawing/2014/main" val="102947765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2065045499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1573364589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1510191862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1443006649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2022771376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2775723988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3706168873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1837572223"/>
                        </a:ext>
                      </a:extLst>
                    </a:gridCol>
                    <a:gridCol w="1166495">
                      <a:extLst>
                        <a:ext uri="{9D8B030D-6E8A-4147-A177-3AD203B41FA5}">
                          <a16:colId xmlns:a16="http://schemas.microsoft.com/office/drawing/2014/main" val="123243894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704"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704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3704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3704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t="-3704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0000" t="-3704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00000" t="-3704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00000" t="-3704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00000" t="-3704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0000" t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1262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任意多边形 84">
            <a:extLst>
              <a:ext uri="{FF2B5EF4-FFF2-40B4-BE49-F238E27FC236}">
                <a16:creationId xmlns:a16="http://schemas.microsoft.com/office/drawing/2014/main" id="{D9C5862C-6E0F-7FC2-AC98-EAECD7F8F4AD}"/>
              </a:ext>
            </a:extLst>
          </p:cNvPr>
          <p:cNvSpPr/>
          <p:nvPr/>
        </p:nvSpPr>
        <p:spPr>
          <a:xfrm flipH="1">
            <a:off x="5994230" y="2421654"/>
            <a:ext cx="203539" cy="173993"/>
          </a:xfrm>
          <a:custGeom>
            <a:avLst/>
            <a:gdLst>
              <a:gd name="connsiteX0" fmla="*/ 0 w 173993"/>
              <a:gd name="connsiteY0" fmla="*/ 40708 h 203539"/>
              <a:gd name="connsiteX1" fmla="*/ 86997 w 173993"/>
              <a:gd name="connsiteY1" fmla="*/ 40708 h 203539"/>
              <a:gd name="connsiteX2" fmla="*/ 86997 w 173993"/>
              <a:gd name="connsiteY2" fmla="*/ 0 h 203539"/>
              <a:gd name="connsiteX3" fmla="*/ 173993 w 173993"/>
              <a:gd name="connsiteY3" fmla="*/ 101770 h 203539"/>
              <a:gd name="connsiteX4" fmla="*/ 86997 w 173993"/>
              <a:gd name="connsiteY4" fmla="*/ 203539 h 203539"/>
              <a:gd name="connsiteX5" fmla="*/ 86997 w 173993"/>
              <a:gd name="connsiteY5" fmla="*/ 162831 h 203539"/>
              <a:gd name="connsiteX6" fmla="*/ 0 w 173993"/>
              <a:gd name="connsiteY6" fmla="*/ 162831 h 203539"/>
              <a:gd name="connsiteX7" fmla="*/ 0 w 173993"/>
              <a:gd name="connsiteY7" fmla="*/ 40708 h 20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93" h="203539">
                <a:moveTo>
                  <a:pt x="139194" y="0"/>
                </a:moveTo>
                <a:lnTo>
                  <a:pt x="139194" y="101770"/>
                </a:lnTo>
                <a:lnTo>
                  <a:pt x="173993" y="101770"/>
                </a:lnTo>
                <a:lnTo>
                  <a:pt x="86996" y="203539"/>
                </a:lnTo>
                <a:lnTo>
                  <a:pt x="0" y="101770"/>
                </a:lnTo>
                <a:lnTo>
                  <a:pt x="34799" y="101770"/>
                </a:lnTo>
                <a:lnTo>
                  <a:pt x="34799" y="0"/>
                </a:lnTo>
                <a:lnTo>
                  <a:pt x="139194" y="0"/>
                </a:ln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99510"/>
              <a:satOff val="1524"/>
              <a:lumOff val="-1255"/>
              <a:alphaOff val="0"/>
            </a:schemeClr>
          </a:fillRef>
          <a:effectRef idx="0">
            <a:schemeClr val="accent4">
              <a:hueOff val="-199510"/>
              <a:satOff val="1524"/>
              <a:lumOff val="-1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708" tIns="0" rIns="40708" bIns="52198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05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279ED4C-7F55-7A1F-4214-33854A36F52C}"/>
                  </a:ext>
                </a:extLst>
              </p:cNvPr>
              <p:cNvSpPr/>
              <p:nvPr/>
            </p:nvSpPr>
            <p:spPr>
              <a:xfrm>
                <a:off x="271145" y="3971214"/>
                <a:ext cx="11657325" cy="1995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Suppose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have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𝜅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An element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is inserted into a bin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Any prior contents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are evicted to a new bin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 err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to decide the location,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 procedure is repeated until no more evictions are necessary, or until a threshold number of relocations has been performed.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If the threshold number of relocations is reached, the last element is put in a special stash.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279ED4C-7F55-7A1F-4214-33854A36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5" y="3971214"/>
                <a:ext cx="11657325" cy="1995867"/>
              </a:xfrm>
              <a:prstGeom prst="rect">
                <a:avLst/>
              </a:prstGeom>
              <a:blipFill>
                <a:blip r:embed="rId5"/>
                <a:stretch>
                  <a:fillRect l="-326" b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C718DD-CB08-F45D-FA31-9CE0D87974D2}"/>
              </a:ext>
            </a:extLst>
          </p:cNvPr>
          <p:cNvSpPr/>
          <p:nvPr/>
        </p:nvSpPr>
        <p:spPr>
          <a:xfrm>
            <a:off x="300038" y="6503531"/>
            <a:ext cx="11628434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[PR04]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Pagh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,, and F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Rodler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Cuckoo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Hasing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Algorithms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(2),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pp.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122-144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2004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[Yeo23]</a:t>
            </a:r>
            <a:r>
              <a:rPr lang="en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Kevin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Yeo. Cuckoo Hashing in Cryptography: Optimal Parameters, Robustness and Applications.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appear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CRYPTO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2023.</a:t>
            </a:r>
            <a:endParaRPr lang="en-US" altLang="zh-CN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ACA59881-2732-291D-827B-9236C595994E}"/>
              </a:ext>
            </a:extLst>
          </p:cNvPr>
          <p:cNvSpPr/>
          <p:nvPr/>
        </p:nvSpPr>
        <p:spPr>
          <a:xfrm>
            <a:off x="263525" y="1089960"/>
            <a:ext cx="2411095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Cuckoo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Hash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Definition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8202E5-FB54-D52C-B1A6-0E65498445EC}"/>
              </a:ext>
            </a:extLst>
          </p:cNvPr>
          <p:cNvSpPr/>
          <p:nvPr/>
        </p:nvSpPr>
        <p:spPr>
          <a:xfrm>
            <a:off x="266540" y="5955192"/>
            <a:ext cx="11664949" cy="486000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While introduced by </a:t>
            </a:r>
            <a:r>
              <a:rPr lang="en-US" altLang="zh-CN" sz="16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Pagh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lang="en-US" altLang="zh-CN" sz="16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Rodler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[PR04], many follow-up works have studied further properties and variants, even in 2023 [Yeo23].</a:t>
            </a:r>
          </a:p>
        </p:txBody>
      </p:sp>
      <p:sp>
        <p:nvSpPr>
          <p:cNvPr id="14" name="五边形 13">
            <a:extLst>
              <a:ext uri="{FF2B5EF4-FFF2-40B4-BE49-F238E27FC236}">
                <a16:creationId xmlns:a16="http://schemas.microsoft.com/office/drawing/2014/main" id="{D54EEB89-9C20-1E70-63A7-E4CACB5E8A3D}"/>
              </a:ext>
            </a:extLst>
          </p:cNvPr>
          <p:cNvSpPr/>
          <p:nvPr/>
        </p:nvSpPr>
        <p:spPr>
          <a:xfrm>
            <a:off x="269558" y="3531088"/>
            <a:ext cx="2411095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Cuckoo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Hash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Algorithm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45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590591-6A89-C96A-E209-578ED7ED2390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3.1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General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Construction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using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Cuckoo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Hash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DA77381-73E0-E885-D219-F9044BD64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041318"/>
                  </p:ext>
                </p:extLst>
              </p:nvPr>
            </p:nvGraphicFramePr>
            <p:xfrm>
              <a:off x="6096001" y="1089024"/>
              <a:ext cx="5832474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2079">
                      <a:extLst>
                        <a:ext uri="{9D8B030D-6E8A-4147-A177-3AD203B41FA5}">
                          <a16:colId xmlns:a16="http://schemas.microsoft.com/office/drawing/2014/main" val="2128666690"/>
                        </a:ext>
                      </a:extLst>
                    </a:gridCol>
                    <a:gridCol w="972079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972079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972079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972079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972079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</a:tblGrid>
                  <a:tr h="293194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2931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1400" kern="12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  <a:tr h="2931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0679139"/>
                      </a:ext>
                    </a:extLst>
                  </a:tr>
                  <a:tr h="2931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84312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DA77381-73E0-E885-D219-F9044BD64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041318"/>
                  </p:ext>
                </p:extLst>
              </p:nvPr>
            </p:nvGraphicFramePr>
            <p:xfrm>
              <a:off x="6096001" y="1089024"/>
              <a:ext cx="5832474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2079">
                      <a:extLst>
                        <a:ext uri="{9D8B030D-6E8A-4147-A177-3AD203B41FA5}">
                          <a16:colId xmlns:a16="http://schemas.microsoft.com/office/drawing/2014/main" val="2128666690"/>
                        </a:ext>
                      </a:extLst>
                    </a:gridCol>
                    <a:gridCol w="972079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972079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972079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972079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972079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2632" t="-4167" r="-405263" b="-3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167" r="-300000" b="-3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167" r="-200000" b="-3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05263" t="-4167" r="-102632" b="-3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98701" t="-4167" r="-1299" b="-32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99" t="-100000" r="-498701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1400" kern="12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99" t="-208333" r="-498701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067913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99" t="-308333" r="-498701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84312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86E6F9-382A-3AFC-D5E1-C174ECE19A22}"/>
                  </a:ext>
                </a:extLst>
              </p:cNvPr>
              <p:cNvSpPr/>
              <p:nvPr/>
            </p:nvSpPr>
            <p:spPr>
              <a:xfrm>
                <a:off x="263525" y="1513146"/>
                <a:ext cx="5832475" cy="786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functions,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bins,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elements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hashes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table.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86E6F9-382A-3AFC-D5E1-C174ECE19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513146"/>
                <a:ext cx="5832475" cy="786754"/>
              </a:xfrm>
              <a:prstGeom prst="rect">
                <a:avLst/>
              </a:prstGeom>
              <a:blipFill>
                <a:blip r:embed="rId3"/>
                <a:stretch>
                  <a:fillRect l="-434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五边形 6">
            <a:extLst>
              <a:ext uri="{FF2B5EF4-FFF2-40B4-BE49-F238E27FC236}">
                <a16:creationId xmlns:a16="http://schemas.microsoft.com/office/drawing/2014/main" id="{DC97C050-E44B-A4D3-D779-8B7A44AF2357}"/>
              </a:ext>
            </a:extLst>
          </p:cNvPr>
          <p:cNvSpPr/>
          <p:nvPr/>
        </p:nvSpPr>
        <p:spPr>
          <a:xfrm>
            <a:off x="263526" y="1089960"/>
            <a:ext cx="2230292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Cuckoo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Hash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Example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84A58356-2058-CDF4-C7AD-534DAF0558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63726"/>
                  </p:ext>
                </p:extLst>
              </p:nvPr>
            </p:nvGraphicFramePr>
            <p:xfrm>
              <a:off x="1487488" y="2511901"/>
              <a:ext cx="10440992" cy="6557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5124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4043233775"/>
                        </a:ext>
                      </a:extLst>
                    </a:gridCol>
                  </a:tblGrid>
                  <a:tr h="21286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1838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5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Stash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84A58356-2058-CDF4-C7AD-534DAF0558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63726"/>
                  </p:ext>
                </p:extLst>
              </p:nvPr>
            </p:nvGraphicFramePr>
            <p:xfrm>
              <a:off x="1487488" y="2511901"/>
              <a:ext cx="10440992" cy="6557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5124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4043233775"/>
                        </a:ext>
                      </a:extLst>
                    </a:gridCol>
                  </a:tblGrid>
                  <a:tr h="35096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4902" r="-30392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5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Stash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C880C3-1714-142F-2A8F-8B7D085B4795}"/>
                  </a:ext>
                </a:extLst>
              </p:cNvPr>
              <p:cNvSpPr/>
              <p:nvPr/>
            </p:nvSpPr>
            <p:spPr>
              <a:xfrm>
                <a:off x="263525" y="2511901"/>
                <a:ext cx="1223963" cy="723456"/>
              </a:xfrm>
              <a:prstGeom prst="rect">
                <a:avLst/>
              </a:prstGeom>
            </p:spPr>
            <p:txBody>
              <a:bodyPr wrap="square" anchor="ctr" anchorCtr="1">
                <a:no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C880C3-1714-142F-2A8F-8B7D085B4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2511901"/>
                <a:ext cx="1223963" cy="723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910C9A2F-0FC4-22C9-1133-FE6849EAC3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4869344"/>
                  </p:ext>
                </p:extLst>
              </p:nvPr>
            </p:nvGraphicFramePr>
            <p:xfrm>
              <a:off x="1487488" y="3400743"/>
              <a:ext cx="10440992" cy="6557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5124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159715767"/>
                        </a:ext>
                      </a:extLst>
                    </a:gridCol>
                  </a:tblGrid>
                  <a:tr h="269613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5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Stash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910C9A2F-0FC4-22C9-1133-FE6849EAC3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4869344"/>
                  </p:ext>
                </p:extLst>
              </p:nvPr>
            </p:nvGraphicFramePr>
            <p:xfrm>
              <a:off x="1487488" y="3400743"/>
              <a:ext cx="10440992" cy="6557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5124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159715767"/>
                        </a:ext>
                      </a:extLst>
                    </a:gridCol>
                  </a:tblGrid>
                  <a:tr h="35096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4902" r="-30392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00000" r="-200971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5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Stash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05FFDA-A604-6BF4-A110-2D21C5DBD58E}"/>
                  </a:ext>
                </a:extLst>
              </p:cNvPr>
              <p:cNvSpPr/>
              <p:nvPr/>
            </p:nvSpPr>
            <p:spPr>
              <a:xfrm>
                <a:off x="263525" y="3400743"/>
                <a:ext cx="1223963" cy="723456"/>
              </a:xfrm>
              <a:prstGeom prst="rect">
                <a:avLst/>
              </a:prstGeom>
            </p:spPr>
            <p:txBody>
              <a:bodyPr wrap="square" anchor="ctr" anchorCtr="1">
                <a:no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05FFDA-A604-6BF4-A110-2D21C5DBD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3400743"/>
                <a:ext cx="1223963" cy="723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D0FE0111-E859-0626-7FE0-E17B819371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5366791"/>
                  </p:ext>
                </p:extLst>
              </p:nvPr>
            </p:nvGraphicFramePr>
            <p:xfrm>
              <a:off x="1487483" y="4289585"/>
              <a:ext cx="10440992" cy="6557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5124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2644276447"/>
                        </a:ext>
                      </a:extLst>
                    </a:gridCol>
                  </a:tblGrid>
                  <a:tr h="2696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5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Stash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D0FE0111-E859-0626-7FE0-E17B819371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5366791"/>
                  </p:ext>
                </p:extLst>
              </p:nvPr>
            </p:nvGraphicFramePr>
            <p:xfrm>
              <a:off x="1487483" y="4289585"/>
              <a:ext cx="10440992" cy="6557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5124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2644276447"/>
                        </a:ext>
                      </a:extLst>
                    </a:gridCol>
                  </a:tblGrid>
                  <a:tr h="3509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971" r="-7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04902" r="-30392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500000" r="-200971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5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Stash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A05C7E8-CD15-1177-34FB-01CE1868BD11}"/>
                  </a:ext>
                </a:extLst>
              </p:cNvPr>
              <p:cNvSpPr/>
              <p:nvPr/>
            </p:nvSpPr>
            <p:spPr>
              <a:xfrm>
                <a:off x="263520" y="4289585"/>
                <a:ext cx="1223963" cy="723456"/>
              </a:xfrm>
              <a:prstGeom prst="rect">
                <a:avLst/>
              </a:prstGeom>
            </p:spPr>
            <p:txBody>
              <a:bodyPr wrap="square" anchor="ctr" anchorCtr="1">
                <a:no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A05C7E8-CD15-1177-34FB-01CE1868B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0" y="4289585"/>
                <a:ext cx="1223963" cy="723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A7FB1A99-10D1-C2A2-A972-CF9C9CF4DD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864027"/>
                  </p:ext>
                </p:extLst>
              </p:nvPr>
            </p:nvGraphicFramePr>
            <p:xfrm>
              <a:off x="1487483" y="5178427"/>
              <a:ext cx="10440992" cy="6557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5124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933064017"/>
                        </a:ext>
                      </a:extLst>
                    </a:gridCol>
                  </a:tblGrid>
                  <a:tr h="2696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5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Stash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A7FB1A99-10D1-C2A2-A972-CF9C9CF4DD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864027"/>
                  </p:ext>
                </p:extLst>
              </p:nvPr>
            </p:nvGraphicFramePr>
            <p:xfrm>
              <a:off x="1487483" y="5178427"/>
              <a:ext cx="10440992" cy="6557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5124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933064017"/>
                        </a:ext>
                      </a:extLst>
                    </a:gridCol>
                  </a:tblGrid>
                  <a:tr h="3509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971" r="-7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971" r="-6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404902" r="-30392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500000" r="-200971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5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Stash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AAA854C-3AB1-61FC-CFD3-5815B83DB650}"/>
                  </a:ext>
                </a:extLst>
              </p:cNvPr>
              <p:cNvSpPr/>
              <p:nvPr/>
            </p:nvSpPr>
            <p:spPr>
              <a:xfrm>
                <a:off x="263520" y="5178427"/>
                <a:ext cx="1223963" cy="723456"/>
              </a:xfrm>
              <a:prstGeom prst="rect">
                <a:avLst/>
              </a:prstGeom>
            </p:spPr>
            <p:txBody>
              <a:bodyPr wrap="square" anchor="ctr" anchorCtr="1">
                <a:no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AAA854C-3AB1-61FC-CFD3-5815B83DB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0" y="5178427"/>
                <a:ext cx="1223963" cy="723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D7CD95BB-2344-94EC-F646-33359C3BE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57925"/>
                  </p:ext>
                </p:extLst>
              </p:nvPr>
            </p:nvGraphicFramePr>
            <p:xfrm>
              <a:off x="1487483" y="6067269"/>
              <a:ext cx="10440992" cy="6557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5124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2181047022"/>
                        </a:ext>
                      </a:extLst>
                    </a:gridCol>
                  </a:tblGrid>
                  <a:tr h="2696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2696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5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Stash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D7CD95BB-2344-94EC-F646-33359C3BE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57925"/>
                  </p:ext>
                </p:extLst>
              </p:nvPr>
            </p:nvGraphicFramePr>
            <p:xfrm>
              <a:off x="1487483" y="6067269"/>
              <a:ext cx="10440992" cy="6557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5124">
                      <a:extLst>
                        <a:ext uri="{9D8B030D-6E8A-4147-A177-3AD203B41FA5}">
                          <a16:colId xmlns:a16="http://schemas.microsoft.com/office/drawing/2014/main" val="357424662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019869339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075965323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3948110831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677015276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1716070727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748903632"/>
                        </a:ext>
                      </a:extLst>
                    </a:gridCol>
                    <a:gridCol w="1305124">
                      <a:extLst>
                        <a:ext uri="{9D8B030D-6E8A-4147-A177-3AD203B41FA5}">
                          <a16:colId xmlns:a16="http://schemas.microsoft.com/office/drawing/2014/main" val="2181047022"/>
                        </a:ext>
                      </a:extLst>
                    </a:gridCol>
                  </a:tblGrid>
                  <a:tr h="3509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971" r="-7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971" r="-6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0971" r="-5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00971" r="-4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404902" r="-30392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500000" r="-200971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600000" r="-100971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700000" r="-971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92997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5</a:t>
                          </a:r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Stash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4629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D117296-234B-7C05-5F28-1CD95B3FC335}"/>
                  </a:ext>
                </a:extLst>
              </p:cNvPr>
              <p:cNvSpPr/>
              <p:nvPr/>
            </p:nvSpPr>
            <p:spPr>
              <a:xfrm>
                <a:off x="263520" y="6067269"/>
                <a:ext cx="1223963" cy="723456"/>
              </a:xfrm>
              <a:prstGeom prst="rect">
                <a:avLst/>
              </a:prstGeom>
            </p:spPr>
            <p:txBody>
              <a:bodyPr wrap="square" anchor="ctr" anchorCtr="1">
                <a:no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D117296-234B-7C05-5F28-1CD95B3FC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0" y="6067269"/>
                <a:ext cx="1223963" cy="7234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889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FB36E3-F928-8D1F-B0E7-A2FB279C96EC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3.1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General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Construction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using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Cuckoo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Hash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BF45CE-AC36-A301-33F0-AC7FDE8E0447}"/>
              </a:ext>
            </a:extLst>
          </p:cNvPr>
          <p:cNvSpPr/>
          <p:nvPr/>
        </p:nvSpPr>
        <p:spPr>
          <a:xfrm>
            <a:off x="263523" y="6503531"/>
            <a:ext cx="11664949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[ALP+21]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Ali, T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Lepoint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Patel,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Communication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-computation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Trade-offs in PIR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USENIX Security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2021,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pp. 1811-1828.</a:t>
            </a:r>
            <a:endParaRPr lang="en-US" altLang="zh-CN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4F505A-DB2E-FBD1-ABDF-844C793BB6D9}"/>
                  </a:ext>
                </a:extLst>
              </p:cNvPr>
              <p:cNvSpPr/>
              <p:nvPr/>
            </p:nvSpPr>
            <p:spPr>
              <a:xfrm>
                <a:off x="263525" y="1481975"/>
                <a:ext cx="11664949" cy="2775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[ALP+21]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cuckoo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dependent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generation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Cuckoo</m:t>
                    </m:r>
                    <m:r>
                      <m:rPr>
                        <m:nor/>
                      </m:rPr>
                      <a:rPr lang="en-US" altLang="zh-CN" sz="160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160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KeyGen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cuckoo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table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database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insertion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Cuckoo</m:t>
                    </m:r>
                    <m:r>
                      <m:rPr>
                        <m:nor/>
                      </m:rPr>
                      <a:rPr lang="en-US" altLang="zh-CN" sz="160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160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Insert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rerun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procedure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stash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empty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l-G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query an item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client executes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</m:oMath>
                </a14:m>
                <a:r>
                  <a:rPr lang="el-G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PIR queries for items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𝜅</m:t>
                        </m:r>
                      </m:e>
                    </m:d>
                    <m:r>
                      <a:rPr lang="en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l-G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database that contains the cuckoo hash table.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Pre-processing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﻿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generates parameters for the cuckoo hash that will fit its input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𝜅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Cuckoo</m:t>
                    </m:r>
                    <m:r>
                      <m:rPr>
                        <m:nor/>
                      </m:rP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KeyGen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﻿initializes the cuckoo hash table, invoking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" altLang="zh-CN" sz="160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Cuckoo</m:t>
                    </m:r>
                    <m:r>
                      <m:rPr>
                        <m:nor/>
                      </m:rPr>
                      <a:rPr lang="en" altLang="zh-CN" sz="160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lang="en" altLang="zh-CN" sz="160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Insert</m:t>
                    </m:r>
                    <m:r>
                      <a:rPr lang="en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It sends to the client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" altLang="zh-CN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</m:t>
                            </m:r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𝜅</m:t>
                            </m:r>
                          </m:e>
                        </m:d>
                      </m:sub>
                    </m:sSub>
                  </m:oMath>
                </a14:m>
                <a:r>
                  <a:rPr lang="el-G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Request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﻿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Client</a:t>
                </a:r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computes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  <m:r>
                      <a:rPr lang="en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PIR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Request</m:t>
                    </m:r>
                    <m:d>
                      <m:dPr>
                        <m:ctrlPr>
                          <a:rPr lang="en" altLang="zh-CN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l-G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﻿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  <m:r>
                      <a:rPr lang="en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PIR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Response</m:t>
                    </m:r>
                    <m:r>
                      <m:rPr>
                        <m:nor/>
                      </m:rPr>
                      <a:rPr lang="en" altLang="zh-CN" sz="160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  <m:r>
                      <a:rPr lang="en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l-GR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l-G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Client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checks if any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l-GR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𝜅</m:t>
                        </m:r>
                      </m:e>
                    </m:d>
                    <m:r>
                      <a:rPr lang="el-GR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contains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the items is present, the client outputs it and otherwise, the client outputs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4F505A-DB2E-FBD1-ABDF-844C793BB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481975"/>
                <a:ext cx="11664949" cy="2775632"/>
              </a:xfrm>
              <a:prstGeom prst="rect">
                <a:avLst/>
              </a:prstGeom>
              <a:blipFill>
                <a:blip r:embed="rId2"/>
                <a:stretch>
                  <a:fillRect l="-217" b="-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24311286-88CC-080A-24BB-A772932F64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9625189"/>
                  </p:ext>
                </p:extLst>
              </p:nvPr>
            </p:nvGraphicFramePr>
            <p:xfrm>
              <a:off x="9554179" y="4401981"/>
              <a:ext cx="972304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6152">
                      <a:extLst>
                        <a:ext uri="{9D8B030D-6E8A-4147-A177-3AD203B41FA5}">
                          <a16:colId xmlns:a16="http://schemas.microsoft.com/office/drawing/2014/main" val="1831672321"/>
                        </a:ext>
                      </a:extLst>
                    </a:gridCol>
                    <a:gridCol w="486152">
                      <a:extLst>
                        <a:ext uri="{9D8B030D-6E8A-4147-A177-3AD203B41FA5}">
                          <a16:colId xmlns:a16="http://schemas.microsoft.com/office/drawing/2014/main" val="27155269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96521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2704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4121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8278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0915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24311286-88CC-080A-24BB-A772932F64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9625189"/>
                  </p:ext>
                </p:extLst>
              </p:nvPr>
            </p:nvGraphicFramePr>
            <p:xfrm>
              <a:off x="9554179" y="4401981"/>
              <a:ext cx="972304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6152">
                      <a:extLst>
                        <a:ext uri="{9D8B030D-6E8A-4147-A177-3AD203B41FA5}">
                          <a16:colId xmlns:a16="http://schemas.microsoft.com/office/drawing/2014/main" val="1831672321"/>
                        </a:ext>
                      </a:extLst>
                    </a:gridCol>
                    <a:gridCol w="486152">
                      <a:extLst>
                        <a:ext uri="{9D8B030D-6E8A-4147-A177-3AD203B41FA5}">
                          <a16:colId xmlns:a16="http://schemas.microsoft.com/office/drawing/2014/main" val="27155269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64" r="-100000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5263" r="-263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96521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96667" r="-100000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96667" r="-2632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2704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203448" r="-10000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203448" r="-2632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4121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293333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293333" r="-263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278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406897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406897" r="-2632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50915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304A0944-9771-E3C2-5C36-1F71737A49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682443"/>
                  </p:ext>
                </p:extLst>
              </p:nvPr>
            </p:nvGraphicFramePr>
            <p:xfrm>
              <a:off x="5195452" y="4183471"/>
              <a:ext cx="1044521" cy="23078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4521">
                      <a:extLst>
                        <a:ext uri="{9D8B030D-6E8A-4147-A177-3AD203B41FA5}">
                          <a16:colId xmlns:a16="http://schemas.microsoft.com/office/drawing/2014/main" val="27155269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96521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2704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4121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8278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091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94852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304A0944-9771-E3C2-5C36-1F71737A49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682443"/>
                  </p:ext>
                </p:extLst>
              </p:nvPr>
            </p:nvGraphicFramePr>
            <p:xfrm>
              <a:off x="5195452" y="4183471"/>
              <a:ext cx="1044521" cy="23078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4521">
                      <a:extLst>
                        <a:ext uri="{9D8B030D-6E8A-4147-A177-3AD203B41FA5}">
                          <a16:colId xmlns:a16="http://schemas.microsoft.com/office/drawing/2014/main" val="2715526953"/>
                        </a:ext>
                      </a:extLst>
                    </a:gridCol>
                  </a:tblGrid>
                  <a:tr h="38665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3226" r="-1205" b="-4935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9652174"/>
                      </a:ext>
                    </a:extLst>
                  </a:tr>
                  <a:tr h="38614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106667" r="-1205" b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2704281"/>
                      </a:ext>
                    </a:extLst>
                  </a:tr>
                  <a:tr h="3898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200000" r="-1205" b="-2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4121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310000" r="-1205" b="-2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278053"/>
                      </a:ext>
                    </a:extLst>
                  </a:tr>
                  <a:tr h="3879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410000" r="-1205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5091579"/>
                      </a:ext>
                    </a:extLst>
                  </a:tr>
                  <a:tr h="3863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493548" r="-1205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4852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EC970E76-FFD6-A3C5-7431-4891CFA43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3691" y="4840026"/>
            <a:ext cx="862063" cy="97811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589EBFD-D81D-2485-03B0-DB0599B23F94}"/>
              </a:ext>
            </a:extLst>
          </p:cNvPr>
          <p:cNvGrpSpPr/>
          <p:nvPr/>
        </p:nvGrpSpPr>
        <p:grpSpPr>
          <a:xfrm>
            <a:off x="6239973" y="4978346"/>
            <a:ext cx="3314206" cy="708178"/>
            <a:chOff x="6239973" y="4978346"/>
            <a:chExt cx="3314206" cy="708178"/>
          </a:xfrm>
        </p:grpSpPr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FCE038F6-4CE5-CA98-28B0-2C4428BAB8E5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6276109" y="5329081"/>
              <a:ext cx="327807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C9A169B-396C-4F4A-5335-74F01835AA7B}"/>
                    </a:ext>
                  </a:extLst>
                </p:cNvPr>
                <p:cNvSpPr txBox="1"/>
                <p:nvPr/>
              </p:nvSpPr>
              <p:spPr>
                <a:xfrm>
                  <a:off x="6239973" y="5347970"/>
                  <a:ext cx="330975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160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Cuckoo</m:t>
                      </m:r>
                      <m:r>
                        <m:rPr>
                          <m:nor/>
                        </m:rPr>
                        <a:rPr lang="en" altLang="zh-CN" sz="160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" altLang="zh-CN" sz="160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Insert</m:t>
                      </m:r>
                      <m:r>
                        <a:rPr lang="en" altLang="zh-CN" sz="16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" altLang="zh-CN" sz="16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232329C-5D5A-743D-B6CC-8A7AAC64F1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9973" y="5347970"/>
                  <a:ext cx="3309758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396FFDA-81CC-57EF-B2C0-B144618F44BB}"/>
                    </a:ext>
                  </a:extLst>
                </p:cNvPr>
                <p:cNvSpPr txBox="1"/>
                <p:nvPr/>
              </p:nvSpPr>
              <p:spPr>
                <a:xfrm>
                  <a:off x="6276109" y="4978346"/>
                  <a:ext cx="327362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←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Cuckoo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KeyGen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1919CFB-54B2-7B67-2855-C0F9910E0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6109" y="4978346"/>
                  <a:ext cx="3273624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61B6791E-E378-DF76-3537-87EDD32F54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55854" t="-1651" r="-163153" b="1651"/>
          <a:stretch/>
        </p:blipFill>
        <p:spPr>
          <a:xfrm>
            <a:off x="-10795" y="4817132"/>
            <a:ext cx="2119894" cy="100717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FDE8D8-1D5D-8924-00AB-F48F91336B8A}"/>
              </a:ext>
            </a:extLst>
          </p:cNvPr>
          <p:cNvGrpSpPr/>
          <p:nvPr/>
        </p:nvGrpSpPr>
        <p:grpSpPr>
          <a:xfrm>
            <a:off x="1685089" y="4881591"/>
            <a:ext cx="3128338" cy="275851"/>
            <a:chOff x="1685089" y="4881591"/>
            <a:chExt cx="3128338" cy="275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FA91E4C-1298-F897-B6F5-72B4DAC72936}"/>
                    </a:ext>
                  </a:extLst>
                </p:cNvPr>
                <p:cNvSpPr txBox="1"/>
                <p:nvPr/>
              </p:nvSpPr>
              <p:spPr>
                <a:xfrm flipH="1">
                  <a:off x="1685089" y="4881591"/>
                  <a:ext cx="3128338" cy="2660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kumimoji="1" lang="en-US" altLang="zh-CN" sz="16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Request</a:t>
                  </a:r>
                  <a:r>
                    <a:rPr kumimoji="1" lang="zh-CN" altLang="en-US" sz="16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16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for</a:t>
                  </a:r>
                  <a:r>
                    <a:rPr kumimoji="1" lang="zh-CN" altLang="en-US" sz="16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1,3</m:t>
                          </m:r>
                        </m:e>
                      </m:d>
                    </m:oMath>
                  </a14:m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12F3B9E-8C16-FC1F-B022-3D646013C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85089" y="4881591"/>
                  <a:ext cx="3128338" cy="266035"/>
                </a:xfrm>
                <a:prstGeom prst="rect">
                  <a:avLst/>
                </a:prstGeom>
                <a:blipFill>
                  <a:blip r:embed="rId10"/>
                  <a:stretch>
                    <a:fillRect t="-22727" b="-3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0542A5E3-A050-79AB-330A-C8AE4930E4D7}"/>
                </a:ext>
              </a:extLst>
            </p:cNvPr>
            <p:cNvCxnSpPr>
              <a:cxnSpLocks/>
            </p:cNvCxnSpPr>
            <p:nvPr/>
          </p:nvCxnSpPr>
          <p:spPr>
            <a:xfrm>
              <a:off x="1685089" y="5157442"/>
              <a:ext cx="312833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1B49A40-4B62-C991-6378-89C9A70C6433}"/>
              </a:ext>
            </a:extLst>
          </p:cNvPr>
          <p:cNvGrpSpPr/>
          <p:nvPr/>
        </p:nvGrpSpPr>
        <p:grpSpPr>
          <a:xfrm>
            <a:off x="1685089" y="5501351"/>
            <a:ext cx="3128338" cy="362914"/>
            <a:chOff x="1685089" y="5501351"/>
            <a:chExt cx="3128338" cy="362914"/>
          </a:xfrm>
        </p:grpSpPr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27B21E05-CA91-6F6A-C8B7-3E33753DE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5089" y="5501351"/>
              <a:ext cx="312833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A011930-22E8-A80F-573A-FD104D0CC1FE}"/>
                    </a:ext>
                  </a:extLst>
                </p:cNvPr>
                <p:cNvSpPr txBox="1"/>
                <p:nvPr/>
              </p:nvSpPr>
              <p:spPr>
                <a:xfrm flipH="1">
                  <a:off x="1685089" y="5517247"/>
                  <a:ext cx="3128338" cy="3470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kumimoji="1"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kumimoji="1" lang="en-US" altLang="zh-CN" sz="16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heck</a:t>
                  </a:r>
                  <a:r>
                    <a:rPr kumimoji="1" lang="zh-CN" altLang="en-US" sz="16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16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if</a:t>
                  </a:r>
                  <a:r>
                    <a:rPr kumimoji="1" lang="zh-CN" altLang="en-US" sz="16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1"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for</a:t>
                  </a:r>
                  <a:r>
                    <a:rPr kumimoji="1"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any</a:t>
                  </a:r>
                  <a:r>
                    <a:rPr kumimoji="1"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6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6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bSup>
                      <m:r>
                        <m:rPr>
                          <m:lit/>
                        </m:rPr>
                        <a:rPr kumimoji="1" lang="en-US" altLang="zh-CN" sz="16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kumimoji="1" lang="en-US" altLang="zh-CN" sz="16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927C633-2CBA-C575-4E1D-CA465FD43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85089" y="5517247"/>
                  <a:ext cx="3128338" cy="347018"/>
                </a:xfrm>
                <a:prstGeom prst="rect">
                  <a:avLst/>
                </a:prstGeom>
                <a:blipFill>
                  <a:blip r:embed="rId11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五边形 20">
            <a:extLst>
              <a:ext uri="{FF2B5EF4-FFF2-40B4-BE49-F238E27FC236}">
                <a16:creationId xmlns:a16="http://schemas.microsoft.com/office/drawing/2014/main" id="{C2D1C455-8757-1824-1DEF-58A3755DCCE4}"/>
              </a:ext>
            </a:extLst>
          </p:cNvPr>
          <p:cNvSpPr/>
          <p:nvPr/>
        </p:nvSpPr>
        <p:spPr>
          <a:xfrm>
            <a:off x="263526" y="1089960"/>
            <a:ext cx="2662554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Cuckoo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Hash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Keyword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PIR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21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55D562-E780-C56B-3DA3-7097C20BA20A}"/>
              </a:ext>
            </a:extLst>
          </p:cNvPr>
          <p:cNvSpPr txBox="1"/>
          <p:nvPr/>
        </p:nvSpPr>
        <p:spPr>
          <a:xfrm>
            <a:off x="0" y="-134"/>
            <a:ext cx="825658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3.2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Specific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Construction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using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Equality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Operators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EC5D06A6-FBE9-1527-EA89-53D4E1A87011}"/>
              </a:ext>
            </a:extLst>
          </p:cNvPr>
          <p:cNvSpPr/>
          <p:nvPr/>
        </p:nvSpPr>
        <p:spPr>
          <a:xfrm>
            <a:off x="270999" y="1091572"/>
            <a:ext cx="1235607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Basic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Idea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54B424A-E75C-3C91-1294-30521AF1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9" y="1604486"/>
            <a:ext cx="505929" cy="100717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01906F5-672A-105C-7247-AC6DEC47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266" y="1619017"/>
            <a:ext cx="862063" cy="97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7622549-0E36-5A92-6C48-E49134658099}"/>
                  </a:ext>
                </a:extLst>
              </p:cNvPr>
              <p:cNvSpPr/>
              <p:nvPr/>
            </p:nvSpPr>
            <p:spPr>
              <a:xfrm>
                <a:off x="9378892" y="1905291"/>
                <a:ext cx="49103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7622549-0E36-5A92-6C48-E49134658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892" y="1905291"/>
                <a:ext cx="49103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870958F-189B-7FA0-EF34-9A91A5AB251A}"/>
              </a:ext>
            </a:extLst>
          </p:cNvPr>
          <p:cNvCxnSpPr>
            <a:cxnSpLocks/>
          </p:cNvCxnSpPr>
          <p:nvPr/>
        </p:nvCxnSpPr>
        <p:spPr>
          <a:xfrm>
            <a:off x="3935462" y="2108072"/>
            <a:ext cx="21605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C3CEDB0-3248-8F90-636A-C23289FAE835}"/>
              </a:ext>
            </a:extLst>
          </p:cNvPr>
          <p:cNvCxnSpPr>
            <a:cxnSpLocks/>
          </p:cNvCxnSpPr>
          <p:nvPr/>
        </p:nvCxnSpPr>
        <p:spPr>
          <a:xfrm flipH="1">
            <a:off x="3935462" y="3626932"/>
            <a:ext cx="21605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DD166F-F2E5-4B34-77EA-4C70DA23DA9E}"/>
                  </a:ext>
                </a:extLst>
              </p:cNvPr>
              <p:cNvSpPr txBox="1"/>
              <p:nvPr/>
            </p:nvSpPr>
            <p:spPr>
              <a:xfrm>
                <a:off x="3935413" y="1760596"/>
                <a:ext cx="21605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request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DD166F-F2E5-4B34-77EA-4C70DA23D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13" y="1760596"/>
                <a:ext cx="2160587" cy="338554"/>
              </a:xfrm>
              <a:prstGeom prst="rect">
                <a:avLst/>
              </a:prstGeom>
              <a:blipFill>
                <a:blip r:embed="rId5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18F17D9-DD1F-4C9D-B0B9-F15BA2349D4C}"/>
                  </a:ext>
                </a:extLst>
              </p:cNvPr>
              <p:cNvSpPr txBox="1"/>
              <p:nvPr/>
            </p:nvSpPr>
            <p:spPr>
              <a:xfrm>
                <a:off x="3935413" y="3291824"/>
                <a:ext cx="21605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response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18F17D9-DD1F-4C9D-B0B9-F15BA234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13" y="3291824"/>
                <a:ext cx="2160587" cy="338554"/>
              </a:xfrm>
              <a:prstGeom prst="rect">
                <a:avLst/>
              </a:prstGeom>
              <a:blipFill>
                <a:blip r:embed="rId6"/>
                <a:stretch>
                  <a:fillRect t="-7143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A69A0A0-DE0E-28F1-8916-DB4BBEE50DE9}"/>
                  </a:ext>
                </a:extLst>
              </p:cNvPr>
              <p:cNvSpPr txBox="1"/>
              <p:nvPr/>
            </p:nvSpPr>
            <p:spPr>
              <a:xfrm>
                <a:off x="1541860" y="1938795"/>
                <a:ext cx="648000" cy="339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A69A0A0-DE0E-28F1-8916-DB4BBEE50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860" y="1938795"/>
                <a:ext cx="648000" cy="339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C98D0485-17B1-FA6C-41C8-C385D42BE1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4977717"/>
                  </p:ext>
                </p:extLst>
              </p:nvPr>
            </p:nvGraphicFramePr>
            <p:xfrm>
              <a:off x="2928793" y="1914053"/>
              <a:ext cx="636894" cy="3880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6894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C98D0485-17B1-FA6C-41C8-C385D42BE1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4977717"/>
                  </p:ext>
                </p:extLst>
              </p:nvPr>
            </p:nvGraphicFramePr>
            <p:xfrm>
              <a:off x="2928793" y="1914053"/>
              <a:ext cx="636894" cy="3880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6894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0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961" t="-3125" r="-5882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29">
                <a:extLst>
                  <a:ext uri="{FF2B5EF4-FFF2-40B4-BE49-F238E27FC236}">
                    <a16:creationId xmlns:a16="http://schemas.microsoft.com/office/drawing/2014/main" id="{7088AD7B-F22B-9A7C-3DEC-F5794F83D8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011088"/>
                  </p:ext>
                </p:extLst>
              </p:nvPr>
            </p:nvGraphicFramePr>
            <p:xfrm>
              <a:off x="9864814" y="1103778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29">
                <a:extLst>
                  <a:ext uri="{FF2B5EF4-FFF2-40B4-BE49-F238E27FC236}">
                    <a16:creationId xmlns:a16="http://schemas.microsoft.com/office/drawing/2014/main" id="{7088AD7B-F22B-9A7C-3DEC-F5794F83D8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011088"/>
                  </p:ext>
                </p:extLst>
              </p:nvPr>
            </p:nvGraphicFramePr>
            <p:xfrm>
              <a:off x="9864814" y="1103778"/>
              <a:ext cx="648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r="-192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t="-100000" r="-192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t="-206667" r="-1923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t="-296774" r="-1923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t="-396774" r="-1923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95FAFEE9-B7C1-A3B7-27B6-2A6116B9F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50099"/>
              </p:ext>
            </p:extLst>
          </p:nvPr>
        </p:nvGraphicFramePr>
        <p:xfrm>
          <a:off x="8736956" y="1103778"/>
          <a:ext cx="648000" cy="1941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149980557"/>
                    </a:ext>
                  </a:extLst>
                </a:gridCol>
              </a:tblGrid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382028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870625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354518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83049"/>
                  </a:ext>
                </a:extLst>
              </a:tr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818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8BB42A2-5B2A-B513-7E27-456ED84BCFD8}"/>
                  </a:ext>
                </a:extLst>
              </p:cNvPr>
              <p:cNvSpPr/>
              <p:nvPr/>
            </p:nvSpPr>
            <p:spPr>
              <a:xfrm>
                <a:off x="9856318" y="3038884"/>
                <a:ext cx="65649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8BB42A2-5B2A-B513-7E27-456ED84BC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318" y="3038884"/>
                <a:ext cx="656495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AAD855B7-C79B-E113-6E0F-0C77570D2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940157"/>
                  </p:ext>
                </p:extLst>
              </p:nvPr>
            </p:nvGraphicFramePr>
            <p:xfrm>
              <a:off x="9857985" y="3391050"/>
              <a:ext cx="648000" cy="4037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4037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AAD855B7-C79B-E113-6E0F-0C77570D2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940157"/>
                  </p:ext>
                </p:extLst>
              </p:nvPr>
            </p:nvGraphicFramePr>
            <p:xfrm>
              <a:off x="9857985" y="3391050"/>
              <a:ext cx="648000" cy="4037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40375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846" t="-6250" r="-3846" b="-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A83D0E9-916C-0C58-1911-C5F9A45A09AD}"/>
              </a:ext>
            </a:extLst>
          </p:cNvPr>
          <p:cNvCxnSpPr>
            <a:cxnSpLocks/>
          </p:cNvCxnSpPr>
          <p:nvPr/>
        </p:nvCxnSpPr>
        <p:spPr>
          <a:xfrm>
            <a:off x="2310548" y="2108072"/>
            <a:ext cx="3955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E3019E25-2A32-1AE0-F175-1B16E13D98C4}"/>
              </a:ext>
            </a:extLst>
          </p:cNvPr>
          <p:cNvCxnSpPr>
            <a:cxnSpLocks/>
          </p:cNvCxnSpPr>
          <p:nvPr/>
        </p:nvCxnSpPr>
        <p:spPr>
          <a:xfrm>
            <a:off x="1111097" y="2108072"/>
            <a:ext cx="3955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39">
                <a:extLst>
                  <a:ext uri="{FF2B5EF4-FFF2-40B4-BE49-F238E27FC236}">
                    <a16:creationId xmlns:a16="http://schemas.microsoft.com/office/drawing/2014/main" id="{173000A6-C60B-2DD2-A54A-241545976E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4823391"/>
                  </p:ext>
                </p:extLst>
              </p:nvPr>
            </p:nvGraphicFramePr>
            <p:xfrm>
              <a:off x="6273447" y="1103778"/>
              <a:ext cx="1944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6749255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1986559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594891794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935290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548704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6307041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3916427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4717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39">
                <a:extLst>
                  <a:ext uri="{FF2B5EF4-FFF2-40B4-BE49-F238E27FC236}">
                    <a16:creationId xmlns:a16="http://schemas.microsoft.com/office/drawing/2014/main" id="{173000A6-C60B-2DD2-A54A-241545976E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4823391"/>
                  </p:ext>
                </p:extLst>
              </p:nvPr>
            </p:nvGraphicFramePr>
            <p:xfrm>
              <a:off x="6273447" y="1103778"/>
              <a:ext cx="1944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6749255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1986559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594891794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923" t="-3226" r="-200000" b="-4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3922" t="-3226" r="-103922" b="-4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0000" t="-3226" r="-1923" b="-4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935290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923" t="-103226" r="-200000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3922" t="-103226" r="-103922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0000" t="-103226" r="-1923" b="-3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48704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923" t="-210000" r="-200000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3922" t="-210000" r="-103922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0000" t="-210000" r="-1923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307041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3922" t="-300000" r="-103922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0000" t="-300000" r="-1923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3916427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923" t="-400000" r="-200000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3922" t="-400000" r="-103922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0000" t="-400000" r="-1923" b="-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7175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3FFF6D7C-CB17-EFEE-2EA4-6D6D8FEB33EB}"/>
              </a:ext>
            </a:extLst>
          </p:cNvPr>
          <p:cNvCxnSpPr>
            <a:cxnSpLocks/>
          </p:cNvCxnSpPr>
          <p:nvPr/>
        </p:nvCxnSpPr>
        <p:spPr>
          <a:xfrm>
            <a:off x="8279447" y="2074568"/>
            <a:ext cx="3955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0365226E-6BCF-41B5-ED93-612DE7364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6942"/>
              </p:ext>
            </p:extLst>
          </p:nvPr>
        </p:nvGraphicFramePr>
        <p:xfrm>
          <a:off x="8728461" y="3391050"/>
          <a:ext cx="648000" cy="388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149980557"/>
                    </a:ext>
                  </a:extLst>
                </a:gridCol>
              </a:tblGrid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818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87CFC90-1F75-3357-E1EA-483FE0DA8ED4}"/>
                  </a:ext>
                </a:extLst>
              </p:cNvPr>
              <p:cNvSpPr/>
              <p:nvPr/>
            </p:nvSpPr>
            <p:spPr>
              <a:xfrm>
                <a:off x="8724213" y="3043261"/>
                <a:ext cx="65649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87CFC90-1F75-3357-E1EA-483FE0DA8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213" y="3043261"/>
                <a:ext cx="65649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表格 53">
                <a:extLst>
                  <a:ext uri="{FF2B5EF4-FFF2-40B4-BE49-F238E27FC236}">
                    <a16:creationId xmlns:a16="http://schemas.microsoft.com/office/drawing/2014/main" id="{4BC634FF-C80D-FAEF-43AD-5EF7637D61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69496"/>
                  </p:ext>
                </p:extLst>
              </p:nvPr>
            </p:nvGraphicFramePr>
            <p:xfrm>
              <a:off x="2328696" y="3393601"/>
              <a:ext cx="648000" cy="4037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4037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表格 53">
                <a:extLst>
                  <a:ext uri="{FF2B5EF4-FFF2-40B4-BE49-F238E27FC236}">
                    <a16:creationId xmlns:a16="http://schemas.microsoft.com/office/drawing/2014/main" id="{4BC634FF-C80D-FAEF-43AD-5EF7637D61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69496"/>
                  </p:ext>
                </p:extLst>
              </p:nvPr>
            </p:nvGraphicFramePr>
            <p:xfrm>
              <a:off x="2328696" y="3393601"/>
              <a:ext cx="648000" cy="4037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40375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923" t="-3030" r="-1923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0767039F-F1BD-587E-5B37-112C1CA7A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33406"/>
              </p:ext>
            </p:extLst>
          </p:nvPr>
        </p:nvGraphicFramePr>
        <p:xfrm>
          <a:off x="1199172" y="3393601"/>
          <a:ext cx="648000" cy="388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149980557"/>
                    </a:ext>
                  </a:extLst>
                </a:gridCol>
              </a:tblGrid>
              <a:tr h="38831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81866"/>
                  </a:ext>
                </a:extLst>
              </a:tr>
            </a:tbl>
          </a:graphicData>
        </a:graphic>
      </p:graphicFrame>
      <p:sp>
        <p:nvSpPr>
          <p:cNvPr id="56" name="五边形 55">
            <a:extLst>
              <a:ext uri="{FF2B5EF4-FFF2-40B4-BE49-F238E27FC236}">
                <a16:creationId xmlns:a16="http://schemas.microsoft.com/office/drawing/2014/main" id="{275C66D5-86E3-EC59-F7F4-DA39169FE409}"/>
              </a:ext>
            </a:extLst>
          </p:cNvPr>
          <p:cNvSpPr/>
          <p:nvPr/>
        </p:nvSpPr>
        <p:spPr>
          <a:xfrm>
            <a:off x="270999" y="3866012"/>
            <a:ext cx="1576173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Naïve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Solution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表格 56">
                <a:extLst>
                  <a:ext uri="{FF2B5EF4-FFF2-40B4-BE49-F238E27FC236}">
                    <a16:creationId xmlns:a16="http://schemas.microsoft.com/office/drawing/2014/main" id="{290CF298-E073-8667-A8AD-A93D098984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3700946"/>
                  </p:ext>
                </p:extLst>
              </p:nvPr>
            </p:nvGraphicFramePr>
            <p:xfrm>
              <a:off x="792139" y="4316794"/>
              <a:ext cx="4536000" cy="11649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71783928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2989101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28479395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99274921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27877608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6733096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93773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5755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表格 56">
                <a:extLst>
                  <a:ext uri="{FF2B5EF4-FFF2-40B4-BE49-F238E27FC236}">
                    <a16:creationId xmlns:a16="http://schemas.microsoft.com/office/drawing/2014/main" id="{290CF298-E073-8667-A8AD-A93D098984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3700946"/>
                  </p:ext>
                </p:extLst>
              </p:nvPr>
            </p:nvGraphicFramePr>
            <p:xfrm>
              <a:off x="792139" y="4316794"/>
              <a:ext cx="4536000" cy="11649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71783928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2989101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28479395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99274921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27877608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6733096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961" t="-3226" r="-60588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1961" t="-3226" r="-50588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1961" t="-3226" r="-40588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96154" t="-3226" r="-298077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403922" t="-3226" r="-20392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503922" t="-3226" r="-10392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603922" t="-3226" r="-3922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1961" t="-103226" r="-505882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1961" t="-103226" r="-405882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96154" t="-103226" r="-298077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403922" t="-103226" r="-203922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503922" t="-103226" r="-103922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603922" t="-103226" r="-3922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93773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961" t="-203226" r="-60588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1961" t="-203226" r="-50588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1961" t="-203226" r="-40588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96154" t="-203226" r="-298077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403922" t="-203226" r="-20392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503922" t="-203226" r="-10392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603922" t="-203226" r="-392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75561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E0536FFE-2FC9-F904-FCB8-7C90D4C5B332}"/>
              </a:ext>
            </a:extLst>
          </p:cNvPr>
          <p:cNvCxnSpPr>
            <a:cxnSpLocks/>
          </p:cNvCxnSpPr>
          <p:nvPr/>
        </p:nvCxnSpPr>
        <p:spPr>
          <a:xfrm>
            <a:off x="3369133" y="5624458"/>
            <a:ext cx="0" cy="2730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表格 62">
                <a:extLst>
                  <a:ext uri="{FF2B5EF4-FFF2-40B4-BE49-F238E27FC236}">
                    <a16:creationId xmlns:a16="http://schemas.microsoft.com/office/drawing/2014/main" id="{FE726ADF-2C4B-BAE5-4A1F-49F9263D5F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868826"/>
                  </p:ext>
                </p:extLst>
              </p:nvPr>
            </p:nvGraphicFramePr>
            <p:xfrm>
              <a:off x="3052599" y="6006073"/>
              <a:ext cx="648000" cy="388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3658148630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552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表格 62">
                <a:extLst>
                  <a:ext uri="{FF2B5EF4-FFF2-40B4-BE49-F238E27FC236}">
                    <a16:creationId xmlns:a16="http://schemas.microsoft.com/office/drawing/2014/main" id="{FE726ADF-2C4B-BAE5-4A1F-49F9263D5F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868826"/>
                  </p:ext>
                </p:extLst>
              </p:nvPr>
            </p:nvGraphicFramePr>
            <p:xfrm>
              <a:off x="3052599" y="6006073"/>
              <a:ext cx="648000" cy="388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3658148630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923" t="-3125" r="-3846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55521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E0B2398E-8C0A-E966-6450-5FAA625A5E43}"/>
                  </a:ext>
                </a:extLst>
              </p:cNvPr>
              <p:cNvSpPr txBox="1"/>
              <p:nvPr/>
            </p:nvSpPr>
            <p:spPr>
              <a:xfrm>
                <a:off x="3369133" y="5566241"/>
                <a:ext cx="42741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E0B2398E-8C0A-E966-6450-5FAA625A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133" y="5566241"/>
                <a:ext cx="427410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008295A1-CA04-C9ED-253B-A9AB408722CF}"/>
                  </a:ext>
                </a:extLst>
              </p:cNvPr>
              <p:cNvSpPr/>
              <p:nvPr/>
            </p:nvSpPr>
            <p:spPr>
              <a:xfrm>
                <a:off x="6095999" y="4114392"/>
                <a:ext cx="5825001" cy="2661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Challenges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using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naïve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solution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Keyword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PIR: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Most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(F)HE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schemes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support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operations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instead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Binary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operations.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One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make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but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not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concretely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efficient.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multiplication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depth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(for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-bit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keywords).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One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reduce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ℓ−1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but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still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not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acceptable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(F)HE.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Client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query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contains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ciphertexts.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One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compress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keys,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but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avoid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possible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collisions.</a:t>
                </a: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008295A1-CA04-C9ED-253B-A9AB40872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114392"/>
                <a:ext cx="5825001" cy="2661883"/>
              </a:xfrm>
              <a:prstGeom prst="rect">
                <a:avLst/>
              </a:prstGeom>
              <a:blipFill>
                <a:blip r:embed="rId18"/>
                <a:stretch>
                  <a:fillRect l="-654" r="-1525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本框 77">
            <a:extLst>
              <a:ext uri="{FF2B5EF4-FFF2-40B4-BE49-F238E27FC236}">
                <a16:creationId xmlns:a16="http://schemas.microsoft.com/office/drawing/2014/main" id="{B01E35DF-A2E1-66B3-F0DF-0B9BC49B595F}"/>
              </a:ext>
            </a:extLst>
          </p:cNvPr>
          <p:cNvSpPr txBox="1"/>
          <p:nvPr/>
        </p:nvSpPr>
        <p:spPr>
          <a:xfrm>
            <a:off x="270999" y="6519446"/>
            <a:ext cx="5825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Equality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Operators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Binary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Operations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014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84BF7F-7D0D-77C9-D4B2-AF0BCD690DD1}"/>
              </a:ext>
            </a:extLst>
          </p:cNvPr>
          <p:cNvSpPr txBox="1"/>
          <p:nvPr/>
        </p:nvSpPr>
        <p:spPr>
          <a:xfrm>
            <a:off x="0" y="-134"/>
            <a:ext cx="825658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3.2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Specific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Construction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using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Equality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Operators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5" name="五边形 4">
            <a:extLst>
              <a:ext uri="{FF2B5EF4-FFF2-40B4-BE49-F238E27FC236}">
                <a16:creationId xmlns:a16="http://schemas.microsoft.com/office/drawing/2014/main" id="{6F975D54-FCBF-ED3B-A4EB-0F00F631DA99}"/>
              </a:ext>
            </a:extLst>
          </p:cNvPr>
          <p:cNvSpPr/>
          <p:nvPr/>
        </p:nvSpPr>
        <p:spPr>
          <a:xfrm>
            <a:off x="263526" y="1089960"/>
            <a:ext cx="3243072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Solution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1: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Constant-Weight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Code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6" name="五边形 5">
            <a:extLst>
              <a:ext uri="{FF2B5EF4-FFF2-40B4-BE49-F238E27FC236}">
                <a16:creationId xmlns:a16="http://schemas.microsoft.com/office/drawing/2014/main" id="{87442BB8-D79B-D543-A38D-E7BB2D58C9A4}"/>
              </a:ext>
            </a:extLst>
          </p:cNvPr>
          <p:cNvSpPr/>
          <p:nvPr/>
        </p:nvSpPr>
        <p:spPr>
          <a:xfrm>
            <a:off x="263525" y="3789363"/>
            <a:ext cx="3243072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Solution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2: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Fermat's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Little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Theorem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D9C78AC-E50C-DF23-143F-4528C04C2FFB}"/>
                  </a:ext>
                </a:extLst>
              </p:cNvPr>
              <p:cNvSpPr/>
              <p:nvPr/>
            </p:nvSpPr>
            <p:spPr>
              <a:xfrm>
                <a:off x="263525" y="1470290"/>
                <a:ext cx="5832475" cy="2331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[MK22]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binary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constant-weight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code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error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correcting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code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length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(bit-length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codewords)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(number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distinct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codewords)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where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codewords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share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same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Hamming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weight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all codewords are binary strings.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﻿Given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(fixed)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length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and Hamming weight of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 the size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constant-weight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code 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=6,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possible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codewords: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0000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11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,000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,000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11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0…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D9C78AC-E50C-DF23-143F-4528C04C2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470290"/>
                <a:ext cx="5832475" cy="2331344"/>
              </a:xfrm>
              <a:prstGeom prst="rect">
                <a:avLst/>
              </a:prstGeom>
              <a:blipFill>
                <a:blip r:embed="rId2"/>
                <a:stretch>
                  <a:fillRect l="-434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1A47EE6B-24E1-EFF0-E92D-51D2F1E3A0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8334647"/>
                  </p:ext>
                </p:extLst>
              </p:nvPr>
            </p:nvGraphicFramePr>
            <p:xfrm>
              <a:off x="6617140" y="1248157"/>
              <a:ext cx="4536000" cy="11649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71783928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2989101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28479395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99274921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27877608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6733096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𝐶𝑊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93773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𝐶𝑊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755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1A47EE6B-24E1-EFF0-E92D-51D2F1E3A0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8334647"/>
                  </p:ext>
                </p:extLst>
              </p:nvPr>
            </p:nvGraphicFramePr>
            <p:xfrm>
              <a:off x="6617140" y="1248157"/>
              <a:ext cx="4536000" cy="11649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71783928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2989101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28479395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99274921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27877608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6733096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61" t="-6452" r="-60588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961" t="-6452" r="-50588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961" t="-6452" r="-40588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6154" t="-6452" r="-298077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922" t="-6452" r="-20392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922" t="-6452" r="-10392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3922" t="-6452" r="-3922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961" t="-106452" r="-405882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6154" t="-106452" r="-298077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3922" t="-106452" r="-3922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93773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61" t="-206452" r="-60588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961" t="-206452" r="-50588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961" t="-206452" r="-40588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6154" t="-206452" r="-298077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922" t="-206452" r="-20392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922" t="-206452" r="-10392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3922" t="-206452" r="-392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75561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632F2F2-4590-3CD8-00C9-71836F2A3244}"/>
              </a:ext>
            </a:extLst>
          </p:cNvPr>
          <p:cNvCxnSpPr>
            <a:cxnSpLocks/>
          </p:cNvCxnSpPr>
          <p:nvPr/>
        </p:nvCxnSpPr>
        <p:spPr>
          <a:xfrm>
            <a:off x="9194134" y="2555821"/>
            <a:ext cx="0" cy="2730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A7CCFF10-B2D4-179E-DE08-15020B0032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6047331"/>
                  </p:ext>
                </p:extLst>
              </p:nvPr>
            </p:nvGraphicFramePr>
            <p:xfrm>
              <a:off x="8877600" y="2937436"/>
              <a:ext cx="648000" cy="388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3658148630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552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A7CCFF10-B2D4-179E-DE08-15020B0032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6047331"/>
                  </p:ext>
                </p:extLst>
              </p:nvPr>
            </p:nvGraphicFramePr>
            <p:xfrm>
              <a:off x="8877600" y="2937436"/>
              <a:ext cx="648000" cy="388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3658148630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46" t="-6452" r="-3846" b="-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55521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C215AC-A186-6448-5F28-0B8CF40927F0}"/>
                  </a:ext>
                </a:extLst>
              </p:cNvPr>
              <p:cNvSpPr txBox="1"/>
              <p:nvPr/>
            </p:nvSpPr>
            <p:spPr>
              <a:xfrm>
                <a:off x="9194133" y="2497604"/>
                <a:ext cx="195899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0" dirty="0">
                    <a:solidFill>
                      <a:schemeClr val="tx1"/>
                    </a:solidFill>
                  </a:rPr>
                  <a:t>times)</a:t>
                </a:r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C215AC-A186-6448-5F28-0B8CF4092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133" y="2497604"/>
                <a:ext cx="1958999" cy="338554"/>
              </a:xfrm>
              <a:prstGeom prst="rect">
                <a:avLst/>
              </a:prstGeom>
              <a:blipFill>
                <a:blip r:embed="rId5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B13DC415-3130-6876-AC03-A336AC69B6C6}"/>
              </a:ext>
            </a:extLst>
          </p:cNvPr>
          <p:cNvSpPr txBox="1"/>
          <p:nvPr/>
        </p:nvSpPr>
        <p:spPr>
          <a:xfrm>
            <a:off x="6096000" y="3450809"/>
            <a:ext cx="5825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Equality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Operators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constant-weight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code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EF7969-FCA6-D8A1-8DF2-F0449C213475}"/>
              </a:ext>
            </a:extLst>
          </p:cNvPr>
          <p:cNvSpPr/>
          <p:nvPr/>
        </p:nvSpPr>
        <p:spPr>
          <a:xfrm>
            <a:off x="263523" y="6503531"/>
            <a:ext cx="11664949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[MK22]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Mahdavi, F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Kerschbaum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Constant-weight PIR: Single-round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  <a:r>
              <a:rPr lang="zh-CN" altLang="en-US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PIR via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-weight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Equality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USENIX Security </a:t>
            </a:r>
            <a:r>
              <a:rPr lang="en-US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22, pp. 1723-1740. 2022.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[IAG22]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Ahmad, D.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Agrawal,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A. E. </a:t>
            </a:r>
            <a:r>
              <a:rPr lang="en-US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Abbadi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T. Gupta. Pantheon: Private Retrieval from Public Key-value Store. VLDB Endowment 16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(4): 643-656.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2022.</a:t>
            </a:r>
          </a:p>
        </p:txBody>
      </p:sp>
      <p:pic>
        <p:nvPicPr>
          <p:cNvPr id="9218" name="Picture 2" descr="University of Waterloo Logo">
            <a:extLst>
              <a:ext uri="{FF2B5EF4-FFF2-40B4-BE49-F238E27FC236}">
                <a16:creationId xmlns:a16="http://schemas.microsoft.com/office/drawing/2014/main" id="{97FBF1E3-0CB2-240A-B2D2-BCFF14F72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21533" r="11421" b="25494"/>
          <a:stretch/>
        </p:blipFill>
        <p:spPr bwMode="auto">
          <a:xfrm>
            <a:off x="4027738" y="1064877"/>
            <a:ext cx="1640775" cy="4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8FBFCA9-97E8-0EF6-ECF8-F188204B39FC}"/>
                  </a:ext>
                </a:extLst>
              </p:cNvPr>
              <p:cNvSpPr/>
              <p:nvPr/>
            </p:nvSpPr>
            <p:spPr>
              <a:xfrm>
                <a:off x="263525" y="4274868"/>
                <a:ext cx="5832475" cy="2004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Fermat's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little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theorem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implies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prime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number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number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not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divisible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≡1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mod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means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zh-CN" altLang="en-US" sz="16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One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further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flip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results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computing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its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1's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complement.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8FBFCA9-97E8-0EF6-ECF8-F188204B3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4274868"/>
                <a:ext cx="5832475" cy="2004972"/>
              </a:xfrm>
              <a:prstGeom prst="rect">
                <a:avLst/>
              </a:prstGeom>
              <a:blipFill>
                <a:blip r:embed="rId7"/>
                <a:stretch>
                  <a:fillRect l="-434" t="-11950" b="-65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551BAF-4856-11FA-7327-2A083FA84203}"/>
                  </a:ext>
                </a:extLst>
              </p:cNvPr>
              <p:cNvSpPr txBox="1"/>
              <p:nvPr/>
            </p:nvSpPr>
            <p:spPr>
              <a:xfrm>
                <a:off x="6095997" y="6162681"/>
                <a:ext cx="58250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Equality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Operators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Fermat's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Little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Theorem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=12,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=17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551BAF-4856-11FA-7327-2A083FA84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7" y="6162681"/>
                <a:ext cx="5825001" cy="338554"/>
              </a:xfrm>
              <a:prstGeom prst="rect">
                <a:avLst/>
              </a:prstGeom>
              <a:blipFill>
                <a:blip r:embed="rId8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7211C796-6EFF-84E6-0FD8-E0C9CB5676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036459"/>
                  </p:ext>
                </p:extLst>
              </p:nvPr>
            </p:nvGraphicFramePr>
            <p:xfrm>
              <a:off x="6114960" y="4083695"/>
              <a:ext cx="5832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2623385511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425989918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6749255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1986559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59489179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86311235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27379709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55532963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786777623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935290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548704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6307041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r>
                            <a:rPr lang="en-US" altLang="zh-CN" sz="1600" b="0" i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3916427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4717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7211C796-6EFF-84E6-0FD8-E0C9CB5676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036459"/>
                  </p:ext>
                </p:extLst>
              </p:nvPr>
            </p:nvGraphicFramePr>
            <p:xfrm>
              <a:off x="6114960" y="4083695"/>
              <a:ext cx="5832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2623385511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425989918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6749255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1986559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59489179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86311235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27379709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55532963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786777623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61" t="-3226" r="-807843" b="-4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961" t="-3226" r="-607843" b="-4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94231" t="-3226" r="-398077" b="-4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803922" t="-3226" r="-5882" b="-4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935290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61" t="-103226" r="-807843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961" t="-103226" r="-607843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94231" t="-103226" r="-398077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803922" t="-103226" r="-5882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48704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61" t="-210000" r="-807843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1961" t="-210000" r="-707843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961" t="-210000" r="-607843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01961" t="-210000" r="-507843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94231" t="-210000" r="-398077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03922" t="-210000" r="-30588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703922" t="-210000" r="-10588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803922" t="-210000" r="-588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307041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altLang="zh-CN" sz="1600" b="0" i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…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961" t="-300000" r="-607843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94231" t="-300000" r="-398077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3922" t="-300000" r="-205882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803922" t="-300000" r="-5882" b="-1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3916427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61" t="-400000" r="-807843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961" t="-400000" r="-607843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94231" t="-400000" r="-398077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803922" t="-400000" r="-5882" b="-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717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双中括号 16">
            <a:extLst>
              <a:ext uri="{FF2B5EF4-FFF2-40B4-BE49-F238E27FC236}">
                <a16:creationId xmlns:a16="http://schemas.microsoft.com/office/drawing/2014/main" id="{CFF987C9-4121-3B1B-10D1-530C2989434B}"/>
              </a:ext>
            </a:extLst>
          </p:cNvPr>
          <p:cNvSpPr/>
          <p:nvPr/>
        </p:nvSpPr>
        <p:spPr>
          <a:xfrm>
            <a:off x="7256477" y="3926048"/>
            <a:ext cx="2235567" cy="2270189"/>
          </a:xfrm>
          <a:prstGeom prst="bracketPair">
            <a:avLst>
              <a:gd name="adj" fmla="val 772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D6B24C-3A17-66C7-0012-607FEE04B6E3}"/>
                  </a:ext>
                </a:extLst>
              </p:cNvPr>
              <p:cNvSpPr txBox="1"/>
              <p:nvPr/>
            </p:nvSpPr>
            <p:spPr>
              <a:xfrm>
                <a:off x="9395581" y="3730416"/>
                <a:ext cx="77805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17−1</m:t>
                      </m:r>
                    </m:oMath>
                  </m:oMathPara>
                </a14:m>
                <a:endParaRPr lang="zh-CN" alt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CD6B24C-3A17-66C7-0012-607FEE04B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581" y="3730416"/>
                <a:ext cx="77805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489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F2599-576D-8771-460F-1A1B6C86621D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3.3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Specific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Construction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using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OKVS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5" name="五边形 4">
            <a:extLst>
              <a:ext uri="{FF2B5EF4-FFF2-40B4-BE49-F238E27FC236}">
                <a16:creationId xmlns:a16="http://schemas.microsoft.com/office/drawing/2014/main" id="{BCBD2443-1FF2-2A19-DE71-ADA8C0993DF6}"/>
              </a:ext>
            </a:extLst>
          </p:cNvPr>
          <p:cNvSpPr/>
          <p:nvPr/>
        </p:nvSpPr>
        <p:spPr>
          <a:xfrm>
            <a:off x="263526" y="1089960"/>
            <a:ext cx="1223962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Basic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Idea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9CA49B0-2E02-C7BA-0898-146B48CC6CBB}"/>
                  </a:ext>
                </a:extLst>
              </p:cNvPr>
              <p:cNvSpPr/>
              <p:nvPr/>
            </p:nvSpPr>
            <p:spPr>
              <a:xfrm>
                <a:off x="263525" y="1513146"/>
                <a:ext cx="11664950" cy="1525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key-value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interpolates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polynomials,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match,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retrieving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client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homomorphically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encrypted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obliviously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evaluates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polynomials.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Client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decrypts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9CA49B0-2E02-C7BA-0898-146B48CC6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513146"/>
                <a:ext cx="11664950" cy="1525418"/>
              </a:xfrm>
              <a:prstGeom prst="rect">
                <a:avLst/>
              </a:prstGeom>
              <a:blipFill>
                <a:blip r:embed="rId2"/>
                <a:stretch>
                  <a:fillRect l="-217" b="-4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五边形 6">
            <a:extLst>
              <a:ext uri="{FF2B5EF4-FFF2-40B4-BE49-F238E27FC236}">
                <a16:creationId xmlns:a16="http://schemas.microsoft.com/office/drawing/2014/main" id="{0678FA88-7CA9-EA5B-2CF8-43F94C5CD782}"/>
              </a:ext>
            </a:extLst>
          </p:cNvPr>
          <p:cNvSpPr/>
          <p:nvPr/>
        </p:nvSpPr>
        <p:spPr>
          <a:xfrm>
            <a:off x="263525" y="3151630"/>
            <a:ext cx="1412875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Construction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6DD23E43-64A3-4ACF-55FA-5FF7AD2E43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548476"/>
                  </p:ext>
                </p:extLst>
              </p:nvPr>
            </p:nvGraphicFramePr>
            <p:xfrm>
              <a:off x="263527" y="3576447"/>
              <a:ext cx="11664948" cy="209452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68904">
                      <a:extLst>
                        <a:ext uri="{9D8B030D-6E8A-4147-A177-3AD203B41FA5}">
                          <a16:colId xmlns:a16="http://schemas.microsoft.com/office/drawing/2014/main" val="3818392815"/>
                        </a:ext>
                      </a:extLst>
                    </a:gridCol>
                    <a:gridCol w="2901142">
                      <a:extLst>
                        <a:ext uri="{9D8B030D-6E8A-4147-A177-3AD203B41FA5}">
                          <a16:colId xmlns:a16="http://schemas.microsoft.com/office/drawing/2014/main" val="207970839"/>
                        </a:ext>
                      </a:extLst>
                    </a:gridCol>
                    <a:gridCol w="4394902">
                      <a:extLst>
                        <a:ext uri="{9D8B030D-6E8A-4147-A177-3AD203B41FA5}">
                          <a16:colId xmlns:a16="http://schemas.microsoft.com/office/drawing/2014/main" val="2222121426"/>
                        </a:ext>
                      </a:extLst>
                    </a:gridCol>
                  </a:tblGrid>
                  <a:tr h="60494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>
                            <a:latin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altLang="zh-CN" sz="16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𝐻𝐸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𝐸𝑛𝑐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𝐻𝐸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𝐸𝑛𝑐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𝐻𝐸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𝐸𝑛𝑐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57609066"/>
                      </a:ext>
                    </a:extLst>
                  </a:tr>
                  <a:tr h="60494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𝐻𝐸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𝐷𝑒𝑐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𝐻𝐸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𝐷𝑒𝑐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2555961"/>
                      </a:ext>
                    </a:extLst>
                  </a:tr>
                  <a:tr h="4486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dirty="0">
                              <a:latin typeface="+mn-lt"/>
                            </a:rPr>
                            <a:t>If</a:t>
                          </a:r>
                          <a:r>
                            <a:rPr lang="zh-CN" altLang="en-US" sz="1600" b="0" dirty="0"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zh-CN" alt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then</a:t>
                          </a:r>
                          <a:r>
                            <a:rPr lang="zh-CN" altLang="en-US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+mn-lt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return</a:t>
                          </a:r>
                          <a:r>
                            <a:rPr lang="zh-CN" altLang="en-US" sz="16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;</a:t>
                          </a:r>
                          <a:r>
                            <a:rPr lang="zh-CN" altLang="en-US" sz="1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Otherwise</a:t>
                          </a:r>
                          <a:r>
                            <a:rPr lang="zh-CN" altLang="en-US" sz="1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return</a:t>
                          </a:r>
                          <a:r>
                            <a:rPr lang="zh-CN" altLang="en-US" sz="1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⊥</m:t>
                              </m:r>
                            </m:oMath>
                          </a14:m>
                          <a:r>
                            <a:rPr lang="en-US" altLang="zh-CN" sz="16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117060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6DD23E43-64A3-4ACF-55FA-5FF7AD2E43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548476"/>
                  </p:ext>
                </p:extLst>
              </p:nvPr>
            </p:nvGraphicFramePr>
            <p:xfrm>
              <a:off x="263527" y="3576447"/>
              <a:ext cx="11664948" cy="209452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68904">
                      <a:extLst>
                        <a:ext uri="{9D8B030D-6E8A-4147-A177-3AD203B41FA5}">
                          <a16:colId xmlns:a16="http://schemas.microsoft.com/office/drawing/2014/main" val="3818392815"/>
                        </a:ext>
                      </a:extLst>
                    </a:gridCol>
                    <a:gridCol w="2901142">
                      <a:extLst>
                        <a:ext uri="{9D8B030D-6E8A-4147-A177-3AD203B41FA5}">
                          <a16:colId xmlns:a16="http://schemas.microsoft.com/office/drawing/2014/main" val="207970839"/>
                        </a:ext>
                      </a:extLst>
                    </a:gridCol>
                    <a:gridCol w="4394902">
                      <a:extLst>
                        <a:ext uri="{9D8B030D-6E8A-4147-A177-3AD203B41FA5}">
                          <a16:colId xmlns:a16="http://schemas.microsoft.com/office/drawing/2014/main" val="2222121426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66667" b="-1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1316" r="-152193" b="-1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5130" b="-16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609066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166667" b="-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1316" t="-100000" r="-152193" b="-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5130" t="-100000" b="-6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2555961"/>
                      </a:ext>
                    </a:extLst>
                  </a:tr>
                  <a:tr h="4486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5130" t="-361111" b="-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17060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19CC402-33D7-28B0-DF6B-D21F9F2AF534}"/>
              </a:ext>
            </a:extLst>
          </p:cNvPr>
          <p:cNvCxnSpPr>
            <a:cxnSpLocks/>
          </p:cNvCxnSpPr>
          <p:nvPr/>
        </p:nvCxnSpPr>
        <p:spPr>
          <a:xfrm flipH="1">
            <a:off x="4615806" y="4230682"/>
            <a:ext cx="294270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F9D4F2D-1AAB-5817-652E-3BDD9F6AB586}"/>
              </a:ext>
            </a:extLst>
          </p:cNvPr>
          <p:cNvCxnSpPr>
            <a:cxnSpLocks/>
          </p:cNvCxnSpPr>
          <p:nvPr/>
        </p:nvCxnSpPr>
        <p:spPr>
          <a:xfrm>
            <a:off x="4615806" y="5046718"/>
            <a:ext cx="294270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0783F98-2349-9998-C0CB-8BAC376FB7F9}"/>
                  </a:ext>
                </a:extLst>
              </p:cNvPr>
              <p:cNvSpPr/>
              <p:nvPr/>
            </p:nvSpPr>
            <p:spPr>
              <a:xfrm>
                <a:off x="277543" y="5706518"/>
                <a:ext cx="11650932" cy="786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construction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unbalanced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Private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Intersection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(PSI)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rather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much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slower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instead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naïve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polynomial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interpolation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techniques.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0783F98-2349-9998-C0CB-8BAC376FB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43" y="5706518"/>
                <a:ext cx="11650932" cy="786754"/>
              </a:xfrm>
              <a:prstGeom prst="rect">
                <a:avLst/>
              </a:prstGeom>
              <a:blipFill>
                <a:blip r:embed="rId4"/>
                <a:stretch>
                  <a:fillRect l="-327" r="-654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780836E6-A00B-DFB7-4A7F-C9A439E864ED}"/>
              </a:ext>
            </a:extLst>
          </p:cNvPr>
          <p:cNvSpPr/>
          <p:nvPr/>
        </p:nvSpPr>
        <p:spPr>
          <a:xfrm>
            <a:off x="263525" y="6502459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/>
              <a:t>[CLR17]</a:t>
            </a:r>
            <a:r>
              <a:rPr lang="en" altLang="zh-CN" sz="1200" dirty="0"/>
              <a:t> H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" altLang="zh-CN" sz="1200" dirty="0"/>
              <a:t>Chen, K</a:t>
            </a:r>
            <a:r>
              <a:rPr lang="en-US" altLang="zh-CN" sz="1200" dirty="0"/>
              <a:t>.</a:t>
            </a:r>
            <a:r>
              <a:rPr lang="en" altLang="zh-CN" sz="1200" dirty="0"/>
              <a:t> Laine, P</a:t>
            </a:r>
            <a:r>
              <a:rPr lang="en-US" altLang="zh-CN" sz="1200" dirty="0"/>
              <a:t>.</a:t>
            </a:r>
            <a:r>
              <a:rPr lang="en" altLang="zh-CN" sz="1200" dirty="0"/>
              <a:t> </a:t>
            </a:r>
            <a:r>
              <a:rPr lang="en" altLang="zh-CN" sz="1200" dirty="0" err="1"/>
              <a:t>Rindal</a:t>
            </a:r>
            <a:r>
              <a:rPr lang="en" altLang="zh-CN" sz="1200" dirty="0"/>
              <a:t>. Fast </a:t>
            </a:r>
            <a:r>
              <a:rPr lang="en-US" altLang="zh-CN" sz="1200" dirty="0"/>
              <a:t>Private</a:t>
            </a:r>
            <a:r>
              <a:rPr lang="zh-CN" altLang="en-US" sz="1200" dirty="0"/>
              <a:t> </a:t>
            </a:r>
            <a:r>
              <a:rPr lang="en-US" altLang="zh-CN" sz="1200" dirty="0"/>
              <a:t>Set</a:t>
            </a:r>
            <a:r>
              <a:rPr lang="zh-CN" altLang="en-US" sz="1200" dirty="0"/>
              <a:t> </a:t>
            </a:r>
            <a:r>
              <a:rPr lang="en-US" altLang="zh-CN" sz="1200" dirty="0"/>
              <a:t>Intersection</a:t>
            </a:r>
            <a:r>
              <a:rPr lang="en" altLang="zh-CN" sz="1200" dirty="0"/>
              <a:t> from </a:t>
            </a:r>
            <a:r>
              <a:rPr lang="en-US" altLang="zh-CN" sz="1200" dirty="0"/>
              <a:t>Homomorphic</a:t>
            </a:r>
            <a:r>
              <a:rPr lang="zh-CN" altLang="en-US" sz="1200" dirty="0"/>
              <a:t> </a:t>
            </a:r>
            <a:r>
              <a:rPr lang="en-US" altLang="zh-CN" sz="1200" dirty="0"/>
              <a:t>Encryption</a:t>
            </a:r>
            <a:r>
              <a:rPr lang="en" altLang="zh-CN" sz="1200" dirty="0"/>
              <a:t>. </a:t>
            </a:r>
            <a:r>
              <a:rPr lang="en-US" altLang="zh-CN" sz="1200" dirty="0"/>
              <a:t>ACM</a:t>
            </a:r>
            <a:r>
              <a:rPr lang="zh-CN" altLang="en-US" sz="1200" dirty="0"/>
              <a:t> </a:t>
            </a:r>
            <a:r>
              <a:rPr lang="en-US" altLang="zh-CN" sz="1200" dirty="0"/>
              <a:t>CCS</a:t>
            </a:r>
            <a:r>
              <a:rPr lang="zh-CN" altLang="en-US" sz="1200" dirty="0"/>
              <a:t> </a:t>
            </a:r>
            <a:r>
              <a:rPr lang="en-US" altLang="zh-CN" sz="1200" dirty="0"/>
              <a:t>2017,</a:t>
            </a:r>
            <a:r>
              <a:rPr lang="zh-CN" altLang="en-US" sz="1200" dirty="0"/>
              <a:t> </a:t>
            </a:r>
            <a:r>
              <a:rPr lang="en" altLang="zh-CN" sz="1200" dirty="0"/>
              <a:t>pp. 1243-1255. 2017.</a:t>
            </a:r>
            <a:endParaRPr lang="en-US" altLang="zh-CN" sz="1200" dirty="0"/>
          </a:p>
          <a:p>
            <a:r>
              <a:rPr lang="en-US" altLang="zh-CN" sz="1200" dirty="0"/>
              <a:t>[CMG+21]</a:t>
            </a:r>
            <a:r>
              <a:rPr lang="zh-CN" altLang="en-US" sz="1200" dirty="0"/>
              <a:t> </a:t>
            </a:r>
            <a:r>
              <a:rPr lang="en-US" altLang="zh-CN" sz="1200" dirty="0"/>
              <a:t>K.</a:t>
            </a:r>
            <a:r>
              <a:rPr lang="zh-CN" altLang="en-US" sz="1200" dirty="0"/>
              <a:t> </a:t>
            </a:r>
            <a:r>
              <a:rPr lang="en-US" altLang="zh-CN" sz="1200" dirty="0"/>
              <a:t>Cong, et</a:t>
            </a:r>
            <a:r>
              <a:rPr lang="zh-CN" altLang="en-US" sz="1200" dirty="0"/>
              <a:t> </a:t>
            </a:r>
            <a:r>
              <a:rPr lang="en-US" altLang="zh-CN" sz="1200" dirty="0"/>
              <a:t>al. Labeled PSI from Homomorphic</a:t>
            </a:r>
            <a:r>
              <a:rPr lang="zh-CN" altLang="en-US" sz="1200" dirty="0"/>
              <a:t> </a:t>
            </a:r>
            <a:r>
              <a:rPr lang="en-US" altLang="zh-CN" sz="1200" dirty="0"/>
              <a:t>Encryption</a:t>
            </a:r>
            <a:r>
              <a:rPr lang="zh-CN" altLang="en-US" sz="1200" dirty="0"/>
              <a:t> </a:t>
            </a:r>
            <a:r>
              <a:rPr lang="en-US" altLang="zh-CN" sz="1200" dirty="0"/>
              <a:t>with Reduced</a:t>
            </a:r>
            <a:r>
              <a:rPr lang="zh-CN" altLang="en-US" sz="1200" dirty="0"/>
              <a:t> </a:t>
            </a:r>
            <a:r>
              <a:rPr lang="en-US" altLang="zh-CN" sz="1200" dirty="0"/>
              <a:t>Computation</a:t>
            </a:r>
            <a:r>
              <a:rPr lang="zh-CN" altLang="en-US" sz="1200" dirty="0"/>
              <a:t> </a:t>
            </a:r>
            <a:r>
              <a:rPr lang="en-US" altLang="zh-CN" sz="1200" dirty="0"/>
              <a:t>and Communication. ACM</a:t>
            </a:r>
            <a:r>
              <a:rPr lang="zh-CN" altLang="en-US" sz="1200" dirty="0"/>
              <a:t> </a:t>
            </a:r>
            <a:r>
              <a:rPr lang="en-US" altLang="zh-CN" sz="1200" dirty="0"/>
              <a:t>CCS</a:t>
            </a:r>
            <a:r>
              <a:rPr lang="zh-CN" altLang="en-US" sz="1200" dirty="0"/>
              <a:t> </a:t>
            </a:r>
            <a:r>
              <a:rPr lang="en-US" altLang="zh-CN" sz="1200" dirty="0"/>
              <a:t>2021,</a:t>
            </a:r>
            <a:r>
              <a:rPr lang="zh-CN" altLang="en-US" sz="1200" dirty="0"/>
              <a:t> </a:t>
            </a:r>
            <a:r>
              <a:rPr lang="en-US" altLang="zh-CN" sz="1200" dirty="0"/>
              <a:t>pp. 1135-1150. 2021.</a:t>
            </a:r>
          </a:p>
        </p:txBody>
      </p:sp>
    </p:spTree>
    <p:extLst>
      <p:ext uri="{BB962C8B-B14F-4D97-AF65-F5344CB8AC3E}">
        <p14:creationId xmlns:p14="http://schemas.microsoft.com/office/powerpoint/2010/main" val="425088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687FFA1-008D-C5B2-0F39-AF2EEEFCD8DA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3.3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Specific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Construction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using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OKVS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E3D6344-6531-7494-EC79-F4A6520E5559}"/>
                  </a:ext>
                </a:extLst>
              </p:cNvPr>
              <p:cNvSpPr txBox="1"/>
              <p:nvPr/>
            </p:nvSpPr>
            <p:spPr>
              <a:xfrm>
                <a:off x="7093319" y="1682550"/>
                <a:ext cx="4835156" cy="70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E3D6344-6531-7494-EC79-F4A6520E5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319" y="1682550"/>
                <a:ext cx="4835156" cy="70801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EE2D093-176D-82D4-5192-ED17EE1F6091}"/>
              </a:ext>
            </a:extLst>
          </p:cNvPr>
          <p:cNvSpPr txBox="1"/>
          <p:nvPr/>
        </p:nvSpPr>
        <p:spPr>
          <a:xfrm>
            <a:off x="2041645" y="2435614"/>
            <a:ext cx="1201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Encode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CA85EC21-416A-1E55-FBB5-CAFAD881CC8E}"/>
              </a:ext>
            </a:extLst>
          </p:cNvPr>
          <p:cNvCxnSpPr>
            <a:cxnSpLocks/>
          </p:cNvCxnSpPr>
          <p:nvPr/>
        </p:nvCxnSpPr>
        <p:spPr>
          <a:xfrm>
            <a:off x="4604945" y="2609920"/>
            <a:ext cx="18094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B5AD6D9-1BF4-2B60-8382-96FD96139A25}"/>
                  </a:ext>
                </a:extLst>
              </p:cNvPr>
              <p:cNvSpPr txBox="1"/>
              <p:nvPr/>
            </p:nvSpPr>
            <p:spPr>
              <a:xfrm>
                <a:off x="4614181" y="2233284"/>
                <a:ext cx="18002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1600" b="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Decode</m:t>
                      </m:r>
                      <m:r>
                        <a:rPr kumimoji="1" lang="en-US" altLang="zh-CN" sz="16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B5AD6D9-1BF4-2B60-8382-96FD96139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181" y="2233284"/>
                <a:ext cx="1800225" cy="33855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E9E5B6-944A-FED5-8FF8-E99992703DB0}"/>
                  </a:ext>
                </a:extLst>
              </p:cNvPr>
              <p:cNvSpPr txBox="1"/>
              <p:nvPr/>
            </p:nvSpPr>
            <p:spPr>
              <a:xfrm>
                <a:off x="6496051" y="2424390"/>
                <a:ext cx="4869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E9E5B6-944A-FED5-8FF8-E99992703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051" y="2424390"/>
                <a:ext cx="48691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13AD2B-DC5E-61AB-1353-8D9841CF7DBD}"/>
                  </a:ext>
                </a:extLst>
              </p:cNvPr>
              <p:cNvSpPr txBox="1"/>
              <p:nvPr/>
            </p:nvSpPr>
            <p:spPr>
              <a:xfrm>
                <a:off x="4449824" y="3403039"/>
                <a:ext cx="26456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13AD2B-DC5E-61AB-1353-8D9841CF7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824" y="3403039"/>
                <a:ext cx="2645635" cy="338554"/>
              </a:xfrm>
              <a:prstGeom prst="rect">
                <a:avLst/>
              </a:prstGeom>
              <a:blipFill>
                <a:blip r:embed="rId6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五边形 9">
            <a:extLst>
              <a:ext uri="{FF2B5EF4-FFF2-40B4-BE49-F238E27FC236}">
                <a16:creationId xmlns:a16="http://schemas.microsoft.com/office/drawing/2014/main" id="{97809BA8-7970-A431-FB6D-5CC160649CD9}"/>
              </a:ext>
            </a:extLst>
          </p:cNvPr>
          <p:cNvSpPr/>
          <p:nvPr/>
        </p:nvSpPr>
        <p:spPr>
          <a:xfrm>
            <a:off x="272761" y="1098235"/>
            <a:ext cx="1818322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OKVS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Definition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1C43D711-F780-E084-CAF3-5BB258115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7684948"/>
                  </p:ext>
                </p:extLst>
              </p:nvPr>
            </p:nvGraphicFramePr>
            <p:xfrm>
              <a:off x="272761" y="1849048"/>
              <a:ext cx="1214728" cy="15060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4728">
                      <a:extLst>
                        <a:ext uri="{9D8B030D-6E8A-4147-A177-3AD203B41FA5}">
                          <a16:colId xmlns:a16="http://schemas.microsoft.com/office/drawing/2014/main" val="2561811449"/>
                        </a:ext>
                      </a:extLst>
                    </a:gridCol>
                  </a:tblGrid>
                  <a:tr h="3765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94144006"/>
                      </a:ext>
                    </a:extLst>
                  </a:tr>
                  <a:tr h="3765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30314065"/>
                      </a:ext>
                    </a:extLst>
                  </a:tr>
                  <a:tr h="3765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854200"/>
                      </a:ext>
                    </a:extLst>
                  </a:tr>
                  <a:tr h="3765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6477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1C43D711-F780-E084-CAF3-5BB258115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7684948"/>
                  </p:ext>
                </p:extLst>
              </p:nvPr>
            </p:nvGraphicFramePr>
            <p:xfrm>
              <a:off x="272761" y="1849048"/>
              <a:ext cx="1214728" cy="15060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4728">
                      <a:extLst>
                        <a:ext uri="{9D8B030D-6E8A-4147-A177-3AD203B41FA5}">
                          <a16:colId xmlns:a16="http://schemas.microsoft.com/office/drawing/2014/main" val="2561811449"/>
                        </a:ext>
                      </a:extLst>
                    </a:gridCol>
                  </a:tblGrid>
                  <a:tr h="3765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31" t="-3333" r="-1031" b="-3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4144006"/>
                      </a:ext>
                    </a:extLst>
                  </a:tr>
                  <a:tr h="3765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31" t="-103333" r="-1031" b="-2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0314065"/>
                      </a:ext>
                    </a:extLst>
                  </a:tr>
                  <a:tr h="3765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31" t="-203333" r="-1031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1854200"/>
                      </a:ext>
                    </a:extLst>
                  </a:tr>
                  <a:tr h="3765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31" t="-303333" r="-1031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477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A1E23374-1907-D277-EAA0-14FC8825C9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2631283"/>
                  </p:ext>
                </p:extLst>
              </p:nvPr>
            </p:nvGraphicFramePr>
            <p:xfrm>
              <a:off x="3738434" y="1469450"/>
              <a:ext cx="711390" cy="22809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11390">
                      <a:extLst>
                        <a:ext uri="{9D8B030D-6E8A-4147-A177-3AD203B41FA5}">
                          <a16:colId xmlns:a16="http://schemas.microsoft.com/office/drawing/2014/main" val="2561811449"/>
                        </a:ext>
                      </a:extLst>
                    </a:gridCol>
                  </a:tblGrid>
                  <a:tr h="456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94144006"/>
                      </a:ext>
                    </a:extLst>
                  </a:tr>
                  <a:tr h="456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30314065"/>
                      </a:ext>
                    </a:extLst>
                  </a:tr>
                  <a:tr h="456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854200"/>
                      </a:ext>
                    </a:extLst>
                  </a:tr>
                  <a:tr h="45618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6477845"/>
                      </a:ext>
                    </a:extLst>
                  </a:tr>
                  <a:tr h="456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62561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A1E23374-1907-D277-EAA0-14FC8825C9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2631283"/>
                  </p:ext>
                </p:extLst>
              </p:nvPr>
            </p:nvGraphicFramePr>
            <p:xfrm>
              <a:off x="3738434" y="1469450"/>
              <a:ext cx="711390" cy="22809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11390">
                      <a:extLst>
                        <a:ext uri="{9D8B030D-6E8A-4147-A177-3AD203B41FA5}">
                          <a16:colId xmlns:a16="http://schemas.microsoft.com/office/drawing/2014/main" val="2561811449"/>
                        </a:ext>
                      </a:extLst>
                    </a:gridCol>
                  </a:tblGrid>
                  <a:tr h="45618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754" r="-1754" b="-4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4144006"/>
                      </a:ext>
                    </a:extLst>
                  </a:tr>
                  <a:tr h="45618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754" t="-100000" r="-1754" b="-3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0314065"/>
                      </a:ext>
                    </a:extLst>
                  </a:tr>
                  <a:tr h="45618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754" t="-194595" r="-1754" b="-1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1854200"/>
                      </a:ext>
                    </a:extLst>
                  </a:tr>
                  <a:tr h="45618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754" t="-302778" r="-1754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477845"/>
                      </a:ext>
                    </a:extLst>
                  </a:tr>
                  <a:tr h="45618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754" t="-402778" r="-1754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62561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梯形 12">
            <a:extLst>
              <a:ext uri="{FF2B5EF4-FFF2-40B4-BE49-F238E27FC236}">
                <a16:creationId xmlns:a16="http://schemas.microsoft.com/office/drawing/2014/main" id="{F585132C-D22C-6829-E982-014CFF890486}"/>
              </a:ext>
            </a:extLst>
          </p:cNvPr>
          <p:cNvSpPr/>
          <p:nvPr/>
        </p:nvSpPr>
        <p:spPr>
          <a:xfrm rot="16200000">
            <a:off x="1501295" y="2001692"/>
            <a:ext cx="2282685" cy="1214728"/>
          </a:xfrm>
          <a:prstGeom prst="trapezoid">
            <a:avLst>
              <a:gd name="adj" fmla="val 3155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611B6F6-F241-B513-2FBB-02E4FFDD95C2}"/>
                  </a:ext>
                </a:extLst>
              </p:cNvPr>
              <p:cNvSpPr/>
              <p:nvPr/>
            </p:nvSpPr>
            <p:spPr>
              <a:xfrm>
                <a:off x="277089" y="4293506"/>
                <a:ext cx="11651385" cy="2057647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Correctness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600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Encode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Decode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6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Decode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Obliviousness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</m:groupCh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$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160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Enc</m:t>
                      </m:r>
                      <m:r>
                        <m:rPr>
                          <m:nor/>
                        </m:rPr>
                        <a:rPr kumimoji="1" lang="en-US" altLang="zh-CN" sz="16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ode</m:t>
                      </m:r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Enc</m:t>
                      </m:r>
                      <m:r>
                        <m:rPr>
                          <m:nor/>
                        </m:rPr>
                        <a:rPr kumimoji="1" lang="en-US" altLang="zh-CN" sz="16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ode</m:t>
                      </m:r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(optional):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611B6F6-F241-B513-2FBB-02E4FFDD9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9" y="4293506"/>
                <a:ext cx="11651385" cy="2057647"/>
              </a:xfrm>
              <a:prstGeom prst="rect">
                <a:avLst/>
              </a:prstGeom>
              <a:blipFill>
                <a:blip r:embed="rId9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63DE77D-C5B8-367C-0E57-87291AB8E214}"/>
                  </a:ext>
                </a:extLst>
              </p:cNvPr>
              <p:cNvSpPr txBox="1"/>
              <p:nvPr/>
            </p:nvSpPr>
            <p:spPr>
              <a:xfrm>
                <a:off x="3738434" y="1095973"/>
                <a:ext cx="7206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63DE77D-C5B8-367C-0E57-87291AB8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434" y="1095973"/>
                <a:ext cx="720627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AAF54C41-6B53-2173-ABE3-EE4451F1A88F}"/>
              </a:ext>
            </a:extLst>
          </p:cNvPr>
          <p:cNvCxnSpPr>
            <a:cxnSpLocks/>
          </p:cNvCxnSpPr>
          <p:nvPr/>
        </p:nvCxnSpPr>
        <p:spPr>
          <a:xfrm>
            <a:off x="7095461" y="1014849"/>
            <a:ext cx="0" cy="27280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五边形 16">
            <a:extLst>
              <a:ext uri="{FF2B5EF4-FFF2-40B4-BE49-F238E27FC236}">
                <a16:creationId xmlns:a16="http://schemas.microsoft.com/office/drawing/2014/main" id="{103F0FCC-186C-DC06-567D-D79940508C9B}"/>
              </a:ext>
            </a:extLst>
          </p:cNvPr>
          <p:cNvSpPr/>
          <p:nvPr/>
        </p:nvSpPr>
        <p:spPr>
          <a:xfrm>
            <a:off x="263526" y="3830796"/>
            <a:ext cx="1818322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OKVS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Properties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A5633A-B9FE-DC1E-7110-A80FA9BB001D}"/>
              </a:ext>
            </a:extLst>
          </p:cNvPr>
          <p:cNvSpPr/>
          <p:nvPr/>
        </p:nvSpPr>
        <p:spPr>
          <a:xfrm>
            <a:off x="263525" y="6502459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/>
              <a:t>[GPR+23]</a:t>
            </a:r>
            <a:r>
              <a:rPr lang="zh-CN" altLang="en-US" sz="1200" dirty="0"/>
              <a:t> </a:t>
            </a:r>
            <a:r>
              <a:rPr lang="en-US" altLang="zh-CN" sz="1200" dirty="0"/>
              <a:t>G.</a:t>
            </a:r>
            <a:r>
              <a:rPr lang="zh-CN" altLang="en-US" sz="1200" dirty="0"/>
              <a:t> </a:t>
            </a:r>
            <a:r>
              <a:rPr lang="en" altLang="zh-CN" sz="1200" dirty="0" err="1"/>
              <a:t>Garimella</a:t>
            </a:r>
            <a:r>
              <a:rPr lang="en" altLang="zh-CN" sz="1200" dirty="0"/>
              <a:t>, B</a:t>
            </a:r>
            <a:r>
              <a:rPr lang="en-US" altLang="zh-CN" sz="1200" dirty="0"/>
              <a:t>.</a:t>
            </a:r>
            <a:r>
              <a:rPr lang="en" altLang="zh-CN" sz="1200" dirty="0"/>
              <a:t> </a:t>
            </a:r>
            <a:r>
              <a:rPr lang="en" altLang="zh-CN" sz="1200" dirty="0" err="1"/>
              <a:t>Pinkas</a:t>
            </a:r>
            <a:r>
              <a:rPr lang="en" altLang="zh-CN" sz="1200" dirty="0"/>
              <a:t>, M</a:t>
            </a:r>
            <a:r>
              <a:rPr lang="en-US" altLang="zh-CN" sz="1200" dirty="0"/>
              <a:t>.</a:t>
            </a:r>
            <a:r>
              <a:rPr lang="en" altLang="zh-CN" sz="1200" dirty="0"/>
              <a:t> </a:t>
            </a:r>
            <a:r>
              <a:rPr lang="en" altLang="zh-CN" sz="1200" dirty="0" err="1"/>
              <a:t>Rosulek</a:t>
            </a:r>
            <a:r>
              <a:rPr lang="en" altLang="zh-CN" sz="1200" dirty="0"/>
              <a:t>, N</a:t>
            </a:r>
            <a:r>
              <a:rPr lang="en-US" altLang="zh-CN" sz="1200" dirty="0"/>
              <a:t>.</a:t>
            </a:r>
            <a:r>
              <a:rPr lang="en" altLang="zh-CN" sz="1200" dirty="0"/>
              <a:t> Trieu, A</a:t>
            </a:r>
            <a:r>
              <a:rPr lang="en-US" altLang="zh-CN" sz="1200" dirty="0"/>
              <a:t>.</a:t>
            </a:r>
            <a:r>
              <a:rPr lang="en" altLang="zh-CN" sz="1200" dirty="0"/>
              <a:t> </a:t>
            </a:r>
            <a:r>
              <a:rPr lang="en" altLang="zh-CN" sz="1200" dirty="0" err="1"/>
              <a:t>Yanai</a:t>
            </a:r>
            <a:r>
              <a:rPr lang="en" altLang="zh-CN" sz="1200" dirty="0"/>
              <a:t>. Oblivious key-value stores and amplification for private set intersection. CRYPTO 2021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" altLang="zh-CN" sz="1200" dirty="0"/>
              <a:t>pp. 395-425.</a:t>
            </a:r>
            <a:endParaRPr lang="en-US" altLang="zh-CN" sz="1200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1C7E29A-394D-8BAA-3EB0-6C1D9470F793}"/>
              </a:ext>
            </a:extLst>
          </p:cNvPr>
          <p:cNvCxnSpPr>
            <a:cxnSpLocks/>
          </p:cNvCxnSpPr>
          <p:nvPr/>
        </p:nvCxnSpPr>
        <p:spPr>
          <a:xfrm>
            <a:off x="1585457" y="2022416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A7B1263-17F8-0826-BF8E-4F5A0046FBF7}"/>
              </a:ext>
            </a:extLst>
          </p:cNvPr>
          <p:cNvCxnSpPr>
            <a:cxnSpLocks/>
          </p:cNvCxnSpPr>
          <p:nvPr/>
        </p:nvCxnSpPr>
        <p:spPr>
          <a:xfrm>
            <a:off x="1585457" y="2411514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B0410E3-1B21-CDA6-A501-69A5FD53D5B8}"/>
              </a:ext>
            </a:extLst>
          </p:cNvPr>
          <p:cNvCxnSpPr>
            <a:cxnSpLocks/>
          </p:cNvCxnSpPr>
          <p:nvPr/>
        </p:nvCxnSpPr>
        <p:spPr>
          <a:xfrm>
            <a:off x="1585457" y="3189709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2C34747-C9CB-3222-616C-1804D5159E29}"/>
              </a:ext>
            </a:extLst>
          </p:cNvPr>
          <p:cNvCxnSpPr>
            <a:cxnSpLocks/>
          </p:cNvCxnSpPr>
          <p:nvPr/>
        </p:nvCxnSpPr>
        <p:spPr>
          <a:xfrm>
            <a:off x="3350348" y="2606729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0442BE5-3608-ED62-CB4D-7CCA9EF30FB1}"/>
              </a:ext>
            </a:extLst>
          </p:cNvPr>
          <p:cNvCxnSpPr>
            <a:cxnSpLocks/>
          </p:cNvCxnSpPr>
          <p:nvPr/>
        </p:nvCxnSpPr>
        <p:spPr>
          <a:xfrm>
            <a:off x="1585457" y="2800612"/>
            <a:ext cx="349475" cy="5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EAA0B1F-E3B9-F86E-785B-00FF44609606}"/>
                  </a:ext>
                </a:extLst>
              </p:cNvPr>
              <p:cNvSpPr/>
              <p:nvPr/>
            </p:nvSpPr>
            <p:spPr>
              <a:xfrm>
                <a:off x="7102552" y="1095973"/>
                <a:ext cx="4825920" cy="417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Encode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EAA0B1F-E3B9-F86E-785B-00FF44609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52" y="1095973"/>
                <a:ext cx="4825920" cy="417165"/>
              </a:xfrm>
              <a:prstGeom prst="rect">
                <a:avLst/>
              </a:prstGeom>
              <a:blipFill>
                <a:blip r:embed="rId11"/>
                <a:stretch>
                  <a:fillRect l="-787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AE5B043-0890-B1FB-72A5-64C26E7A5664}"/>
                  </a:ext>
                </a:extLst>
              </p:cNvPr>
              <p:cNvSpPr/>
              <p:nvPr/>
            </p:nvSpPr>
            <p:spPr>
              <a:xfrm>
                <a:off x="7093319" y="2650771"/>
                <a:ext cx="4825920" cy="10700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Decode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AE5B043-0890-B1FB-72A5-64C26E7A5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319" y="2650771"/>
                <a:ext cx="4825920" cy="1070037"/>
              </a:xfrm>
              <a:prstGeom prst="rect">
                <a:avLst/>
              </a:prstGeom>
              <a:blipFill>
                <a:blip r:embed="rId12"/>
                <a:stretch>
                  <a:fillRect l="-787"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3D2B152-0C5A-29D8-348B-B924435001C4}"/>
                  </a:ext>
                </a:extLst>
              </p:cNvPr>
              <p:cNvSpPr/>
              <p:nvPr/>
            </p:nvSpPr>
            <p:spPr>
              <a:xfrm>
                <a:off x="7093319" y="2396841"/>
                <a:ext cx="4825920" cy="41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mapping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rows.</a:t>
                </a: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3D2B152-0C5A-29D8-348B-B92443500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319" y="2396841"/>
                <a:ext cx="4825920" cy="417422"/>
              </a:xfrm>
              <a:prstGeom prst="rect">
                <a:avLst/>
              </a:prstGeom>
              <a:blipFill>
                <a:blip r:embed="rId13"/>
                <a:stretch>
                  <a:fillRect l="-787" b="-2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468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DB93A50-8534-1E41-83AB-7305D11CEB66}"/>
              </a:ext>
            </a:extLst>
          </p:cNvPr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Outline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BDBEA5-B1E1-767A-89CD-6A313D073818}"/>
              </a:ext>
            </a:extLst>
          </p:cNvPr>
          <p:cNvGrpSpPr/>
          <p:nvPr/>
        </p:nvGrpSpPr>
        <p:grpSpPr>
          <a:xfrm>
            <a:off x="1623176" y="3218437"/>
            <a:ext cx="8966352" cy="1149166"/>
            <a:chOff x="2238540" y="915506"/>
            <a:chExt cx="8966352" cy="1149166"/>
          </a:xfrm>
        </p:grpSpPr>
        <p:sp>
          <p:nvSpPr>
            <p:cNvPr id="3" name="前言">
              <a:extLst>
                <a:ext uri="{FF2B5EF4-FFF2-40B4-BE49-F238E27FC236}">
                  <a16:creationId xmlns:a16="http://schemas.microsoft.com/office/drawing/2014/main" id="{3774D96D-76B1-7D36-149B-C9227568C2E0}"/>
                </a:ext>
              </a:extLst>
            </p:cNvPr>
            <p:cNvSpPr txBox="1"/>
            <p:nvPr/>
          </p:nvSpPr>
          <p:spPr>
            <a:xfrm>
              <a:off x="4412784" y="915506"/>
              <a:ext cx="6792108" cy="1149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Information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Retrieval</a:t>
              </a:r>
              <a:endParaRPr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00">
              <a:extLst>
                <a:ext uri="{FF2B5EF4-FFF2-40B4-BE49-F238E27FC236}">
                  <a16:creationId xmlns:a16="http://schemas.microsoft.com/office/drawing/2014/main" id="{C4B2A2B1-2CB8-CDA0-FC81-B885D37BE50C}"/>
                </a:ext>
              </a:extLst>
            </p:cNvPr>
            <p:cNvSpPr txBox="1"/>
            <p:nvPr/>
          </p:nvSpPr>
          <p:spPr>
            <a:xfrm>
              <a:off x="2238540" y="1168598"/>
              <a:ext cx="1322094" cy="6429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93291D6A-F8FF-1A1C-79D0-B29A02398844}"/>
                </a:ext>
              </a:extLst>
            </p:cNvPr>
            <p:cNvCxnSpPr>
              <a:cxnSpLocks/>
            </p:cNvCxnSpPr>
            <p:nvPr/>
          </p:nvCxnSpPr>
          <p:spPr>
            <a:xfrm>
              <a:off x="3532100" y="1337335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3339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BA6020-0FCC-5F5E-E3C3-59461B57586E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3.3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Specific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Construction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using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OKVS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5" name="五边形 4">
            <a:extLst>
              <a:ext uri="{FF2B5EF4-FFF2-40B4-BE49-F238E27FC236}">
                <a16:creationId xmlns:a16="http://schemas.microsoft.com/office/drawing/2014/main" id="{328AAEDF-6B85-ACE1-B7CF-584AA60D3FF1}"/>
              </a:ext>
            </a:extLst>
          </p:cNvPr>
          <p:cNvSpPr/>
          <p:nvPr/>
        </p:nvSpPr>
        <p:spPr>
          <a:xfrm>
            <a:off x="272760" y="1098235"/>
            <a:ext cx="2802949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OKVS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Example: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Polynomial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2AB775A-671A-1185-458C-D5D457169F7A}"/>
                  </a:ext>
                </a:extLst>
              </p:cNvPr>
              <p:cNvSpPr/>
              <p:nvPr/>
            </p:nvSpPr>
            <p:spPr>
              <a:xfrm>
                <a:off x="263525" y="1478565"/>
                <a:ext cx="4042103" cy="544199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,….,</m:t>
                      </m:r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2AB775A-671A-1185-458C-D5D457169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478565"/>
                <a:ext cx="4042103" cy="5441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D998FCE-8ED8-1123-BB6D-02B9346B1CC2}"/>
              </a:ext>
            </a:extLst>
          </p:cNvPr>
          <p:cNvSpPr txBox="1"/>
          <p:nvPr/>
        </p:nvSpPr>
        <p:spPr>
          <a:xfrm>
            <a:off x="1730830" y="2447862"/>
            <a:ext cx="1048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Encode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梯形 7">
            <a:extLst>
              <a:ext uri="{FF2B5EF4-FFF2-40B4-BE49-F238E27FC236}">
                <a16:creationId xmlns:a16="http://schemas.microsoft.com/office/drawing/2014/main" id="{FB0C8A4E-EA3A-D28A-050D-A2FF9A416D7D}"/>
              </a:ext>
            </a:extLst>
          </p:cNvPr>
          <p:cNvSpPr/>
          <p:nvPr/>
        </p:nvSpPr>
        <p:spPr>
          <a:xfrm>
            <a:off x="560951" y="2280938"/>
            <a:ext cx="3374461" cy="641875"/>
          </a:xfrm>
          <a:prstGeom prst="trapezoid">
            <a:avLst>
              <a:gd name="adj" fmla="val 4045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5EEF46D-2EBF-6C50-0F7C-B8BCC7A17518}"/>
                  </a:ext>
                </a:extLst>
              </p:cNvPr>
              <p:cNvSpPr/>
              <p:nvPr/>
            </p:nvSpPr>
            <p:spPr>
              <a:xfrm>
                <a:off x="257274" y="3202463"/>
                <a:ext cx="4038495" cy="496477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5EEF46D-2EBF-6C50-0F7C-B8BCC7A17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4" y="3202463"/>
                <a:ext cx="4038495" cy="496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E48A11D-1FC2-5D8C-7470-5FEC8B488380}"/>
                  </a:ext>
                </a:extLst>
              </p:cNvPr>
              <p:cNvSpPr txBox="1"/>
              <p:nvPr/>
            </p:nvSpPr>
            <p:spPr>
              <a:xfrm>
                <a:off x="4295774" y="1715206"/>
                <a:ext cx="5203937" cy="1015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E48A11D-1FC2-5D8C-7470-5FEC8B488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4" y="1715206"/>
                <a:ext cx="5203937" cy="1015599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3611A1A-0EB1-E4FF-AB0D-002B08B40EE9}"/>
                  </a:ext>
                </a:extLst>
              </p:cNvPr>
              <p:cNvSpPr txBox="1"/>
              <p:nvPr/>
            </p:nvSpPr>
            <p:spPr>
              <a:xfrm>
                <a:off x="4295769" y="2828526"/>
                <a:ext cx="5194087" cy="369332"/>
              </a:xfrm>
              <a:prstGeom prst="rect">
                <a:avLst/>
              </a:prstGeom>
              <a:noFill/>
            </p:spPr>
            <p:txBody>
              <a:bodyPr wrap="square" anchor="ctr" anchorCtr="1">
                <a:noAutofit/>
              </a:bodyPr>
              <a:lstStyle/>
              <a:p>
                <a:r>
                  <a:rPr kumimoji="1" lang="en-US" altLang="zh-CN" sz="1600" b="0" dirty="0"/>
                  <a:t>where</a:t>
                </a:r>
                <a:r>
                  <a:rPr kumimoji="1" lang="zh-CN" altLang="en-US" sz="16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3611A1A-0EB1-E4FF-AB0D-002B08B40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69" y="2828526"/>
                <a:ext cx="5194087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A8BC38F-5431-9515-6F05-758D40430AFB}"/>
              </a:ext>
            </a:extLst>
          </p:cNvPr>
          <p:cNvCxnSpPr>
            <a:cxnSpLocks/>
          </p:cNvCxnSpPr>
          <p:nvPr/>
        </p:nvCxnSpPr>
        <p:spPr>
          <a:xfrm>
            <a:off x="4305622" y="1118085"/>
            <a:ext cx="0" cy="2520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FF73865-2C12-A5E5-4C96-CF867E724271}"/>
              </a:ext>
            </a:extLst>
          </p:cNvPr>
          <p:cNvCxnSpPr>
            <a:cxnSpLocks/>
          </p:cNvCxnSpPr>
          <p:nvPr/>
        </p:nvCxnSpPr>
        <p:spPr>
          <a:xfrm>
            <a:off x="9499718" y="1096226"/>
            <a:ext cx="0" cy="2520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4B05F2-B346-86D8-F582-62B6D6EDED54}"/>
                  </a:ext>
                </a:extLst>
              </p:cNvPr>
              <p:cNvSpPr txBox="1"/>
              <p:nvPr/>
            </p:nvSpPr>
            <p:spPr>
              <a:xfrm>
                <a:off x="9509560" y="1096232"/>
                <a:ext cx="2418912" cy="2471824"/>
              </a:xfrm>
              <a:prstGeom prst="rect">
                <a:avLst/>
              </a:prstGeom>
              <a:noFill/>
            </p:spPr>
            <p:txBody>
              <a:bodyPr wrap="square" anchor="ctr" anchorCtr="0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en-US" altLang="zh-CN" sz="1600" b="0" dirty="0">
                    <a:cs typeface="Times New Roman" panose="02020603050405020304" pitchFamily="18" charset="0"/>
                  </a:rPr>
                  <a:t>Rate:</a:t>
                </a:r>
                <a:r>
                  <a:rPr kumimoji="1" lang="zh-CN" altLang="en-US" sz="1600" b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(Optimal)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en-US" altLang="zh-CN" sz="1600" b="0" dirty="0">
                    <a:cs typeface="Times New Roman" panose="02020603050405020304" pitchFamily="18" charset="0"/>
                  </a:rPr>
                  <a:t>Req.:</a:t>
                </a:r>
                <a:r>
                  <a:rPr kumimoji="1" lang="zh-CN" altLang="en-US" sz="1600" b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1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𝔽</m:t>
                    </m:r>
                  </m:oMath>
                </a14:m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Encode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  <m:sup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Decode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4B05F2-B346-86D8-F582-62B6D6EDE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560" y="1096232"/>
                <a:ext cx="2418912" cy="2471824"/>
              </a:xfrm>
              <a:prstGeom prst="rect">
                <a:avLst/>
              </a:prstGeom>
              <a:blipFill>
                <a:blip r:embed="rId6"/>
                <a:stretch>
                  <a:fillRect l="-1042" r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五边形 14">
            <a:extLst>
              <a:ext uri="{FF2B5EF4-FFF2-40B4-BE49-F238E27FC236}">
                <a16:creationId xmlns:a16="http://schemas.microsoft.com/office/drawing/2014/main" id="{2BAFDE49-C5DC-3881-F7D6-1D271C3579C7}"/>
              </a:ext>
            </a:extLst>
          </p:cNvPr>
          <p:cNvSpPr/>
          <p:nvPr/>
        </p:nvSpPr>
        <p:spPr>
          <a:xfrm>
            <a:off x="272761" y="3631422"/>
            <a:ext cx="2345708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OKVS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Example: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GCT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6E50A394-CC45-B226-8BD3-87BB1B5E83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3886204"/>
                  </p:ext>
                </p:extLst>
              </p:nvPr>
            </p:nvGraphicFramePr>
            <p:xfrm>
              <a:off x="272775" y="4055056"/>
              <a:ext cx="9058432" cy="3765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66152">
                      <a:extLst>
                        <a:ext uri="{9D8B030D-6E8A-4147-A177-3AD203B41FA5}">
                          <a16:colId xmlns:a16="http://schemas.microsoft.com/office/drawing/2014/main" val="2561811449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73261488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334117833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377633216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3642248898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644807336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372880882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672214207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4290574871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963740408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928095713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219081947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548518342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91196098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79818170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373855456"/>
                        </a:ext>
                      </a:extLst>
                    </a:gridCol>
                  </a:tblGrid>
                  <a:tr h="3765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94144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6E50A394-CC45-B226-8BD3-87BB1B5E83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3886204"/>
                  </p:ext>
                </p:extLst>
              </p:nvPr>
            </p:nvGraphicFramePr>
            <p:xfrm>
              <a:off x="272775" y="4055056"/>
              <a:ext cx="9058432" cy="3765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66152">
                      <a:extLst>
                        <a:ext uri="{9D8B030D-6E8A-4147-A177-3AD203B41FA5}">
                          <a16:colId xmlns:a16="http://schemas.microsoft.com/office/drawing/2014/main" val="2561811449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73261488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334117833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377633216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3642248898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644807336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372880882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672214207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4290574871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963740408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928095713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219081947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548518342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91196098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79818170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373855456"/>
                        </a:ext>
                      </a:extLst>
                    </a:gridCol>
                  </a:tblGrid>
                  <a:tr h="3765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222" r="-1488889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4545" r="-142272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000" r="-129111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0000" r="-119111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9091" r="-111818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97778" r="-99333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11364" r="-915909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556" r="-79555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95556" r="-69555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15909" r="-611364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93333" r="-49777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93333" r="-39777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20455" r="-30681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91111" r="-2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22727" r="-10454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88889" r="-2222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414400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F939169B-4DDB-C211-99A4-023917415F7B}"/>
              </a:ext>
            </a:extLst>
          </p:cNvPr>
          <p:cNvCxnSpPr>
            <a:cxnSpLocks/>
            <a:stCxn id="120" idx="2"/>
            <a:endCxn id="126" idx="2"/>
          </p:cNvCxnSpPr>
          <p:nvPr/>
        </p:nvCxnSpPr>
        <p:spPr>
          <a:xfrm rot="16200000" flipH="1">
            <a:off x="4518869" y="4230198"/>
            <a:ext cx="12700" cy="339738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E4599C3-026D-3E7B-163E-AD49C9BB76AA}"/>
                  </a:ext>
                </a:extLst>
              </p:cNvPr>
              <p:cNvSpPr txBox="1"/>
              <p:nvPr/>
            </p:nvSpPr>
            <p:spPr>
              <a:xfrm>
                <a:off x="257273" y="6151780"/>
                <a:ext cx="90670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4,10,13</m:t>
                          </m:r>
                        </m:e>
                      </m:d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E4599C3-026D-3E7B-163E-AD49C9BB7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3" y="6151780"/>
                <a:ext cx="906708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BF08C7D8-D2F5-C83F-F523-EC605E763B9D}"/>
              </a:ext>
            </a:extLst>
          </p:cNvPr>
          <p:cNvCxnSpPr>
            <a:cxnSpLocks/>
            <a:stCxn id="126" idx="2"/>
            <a:endCxn id="129" idx="2"/>
          </p:cNvCxnSpPr>
          <p:nvPr/>
        </p:nvCxnSpPr>
        <p:spPr>
          <a:xfrm rot="16200000" flipH="1">
            <a:off x="7066908" y="5079544"/>
            <a:ext cx="12700" cy="1698693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85C549A-DB23-8E91-6789-F0ACE1B33A97}"/>
                  </a:ext>
                </a:extLst>
              </p:cNvPr>
              <p:cNvSpPr txBox="1"/>
              <p:nvPr/>
            </p:nvSpPr>
            <p:spPr>
              <a:xfrm>
                <a:off x="263525" y="5474657"/>
                <a:ext cx="90676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9,12,13</m:t>
                          </m:r>
                        </m:e>
                      </m:d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85C549A-DB23-8E91-6789-F0ACE1B3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5474657"/>
                <a:ext cx="9067682" cy="338554"/>
              </a:xfrm>
              <a:prstGeom prst="rect">
                <a:avLst/>
              </a:prstGeom>
              <a:blipFill>
                <a:blip r:embed="rId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EDAA32C3-D3D1-EB0E-F8D5-43DC17610DC4}"/>
              </a:ext>
            </a:extLst>
          </p:cNvPr>
          <p:cNvCxnSpPr>
            <a:cxnSpLocks/>
            <a:stCxn id="49" idx="2"/>
            <a:endCxn id="51" idx="2"/>
          </p:cNvCxnSpPr>
          <p:nvPr/>
        </p:nvCxnSpPr>
        <p:spPr>
          <a:xfrm rot="16200000" flipH="1">
            <a:off x="838367" y="4267736"/>
            <a:ext cx="12700" cy="56623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DBA587E9-2DD6-5E7E-7644-41112272CB4F}"/>
              </a:ext>
            </a:extLst>
          </p:cNvPr>
          <p:cNvCxnSpPr>
            <a:cxnSpLocks/>
            <a:stCxn id="103" idx="2"/>
            <a:endCxn id="106" idx="2"/>
          </p:cNvCxnSpPr>
          <p:nvPr/>
        </p:nvCxnSpPr>
        <p:spPr>
          <a:xfrm rot="16200000" flipH="1">
            <a:off x="6500677" y="4385830"/>
            <a:ext cx="12700" cy="1698693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A714E43-547D-4637-7F1B-7FF4FA6C3E7D}"/>
                  </a:ext>
                </a:extLst>
              </p:cNvPr>
              <p:cNvSpPr txBox="1"/>
              <p:nvPr/>
            </p:nvSpPr>
            <p:spPr>
              <a:xfrm>
                <a:off x="257274" y="4764780"/>
                <a:ext cx="90670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0,1,9</m:t>
                          </m:r>
                        </m:e>
                      </m:d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A714E43-547D-4637-7F1B-7FF4FA6C3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4" y="4764780"/>
                <a:ext cx="9067086" cy="338554"/>
              </a:xfrm>
              <a:prstGeom prst="rect">
                <a:avLst/>
              </a:prstGeom>
              <a:blipFill>
                <a:blip r:embed="rId1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359F54BB-17A0-535D-35FE-6E5F145A81EC}"/>
              </a:ext>
            </a:extLst>
          </p:cNvPr>
          <p:cNvSpPr/>
          <p:nvPr/>
        </p:nvSpPr>
        <p:spPr>
          <a:xfrm>
            <a:off x="263525" y="6494964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/>
              <a:t>[PRTY20]</a:t>
            </a:r>
            <a:r>
              <a:rPr lang="zh-CN" altLang="en-US" sz="1200" dirty="0"/>
              <a:t> </a:t>
            </a:r>
            <a:r>
              <a:rPr lang="en-US" altLang="zh-CN" sz="1200" dirty="0"/>
              <a:t>B.</a:t>
            </a:r>
            <a:r>
              <a:rPr lang="zh-CN" altLang="en-US" sz="1200" dirty="0"/>
              <a:t> </a:t>
            </a:r>
            <a:r>
              <a:rPr lang="en-US" altLang="zh-CN" sz="1200" dirty="0" err="1"/>
              <a:t>Pinkas</a:t>
            </a:r>
            <a:r>
              <a:rPr lang="en-US" altLang="zh-CN" sz="1200" dirty="0"/>
              <a:t>, M. </a:t>
            </a:r>
            <a:r>
              <a:rPr lang="en-US" altLang="zh-CN" sz="1200" dirty="0" err="1"/>
              <a:t>Rosulek</a:t>
            </a:r>
            <a:r>
              <a:rPr lang="en-US" altLang="zh-CN" sz="1200" dirty="0"/>
              <a:t>, N. Trieu, A. </a:t>
            </a:r>
            <a:r>
              <a:rPr lang="en-US" altLang="zh-CN" sz="1200" dirty="0" err="1"/>
              <a:t>Yanai</a:t>
            </a:r>
            <a:r>
              <a:rPr lang="en-US" altLang="zh-CN" sz="1200" dirty="0"/>
              <a:t>. PSI from </a:t>
            </a:r>
            <a:r>
              <a:rPr lang="en-US" altLang="zh-CN" sz="1200" dirty="0" err="1"/>
              <a:t>PaXoS</a:t>
            </a:r>
            <a:r>
              <a:rPr lang="en-US" altLang="zh-CN" sz="1200" dirty="0"/>
              <a:t>: fast, malicious private set intersection.</a:t>
            </a:r>
            <a:r>
              <a:rPr lang="zh-CN" altLang="en-US" sz="1200" dirty="0"/>
              <a:t> </a:t>
            </a:r>
            <a:r>
              <a:rPr lang="en-US" altLang="zh-CN" sz="1200" dirty="0"/>
              <a:t>EUROCRYPT</a:t>
            </a:r>
            <a:r>
              <a:rPr lang="zh-CN" altLang="en-US" sz="1200" dirty="0"/>
              <a:t> </a:t>
            </a:r>
            <a:r>
              <a:rPr lang="en-US" altLang="zh-CN" sz="1200" dirty="0"/>
              <a:t>2020,</a:t>
            </a:r>
            <a:r>
              <a:rPr lang="zh-CN" altLang="en-US" sz="1200" dirty="0"/>
              <a:t> </a:t>
            </a:r>
            <a:r>
              <a:rPr lang="en-US" altLang="zh-CN" sz="1200" dirty="0"/>
              <a:t>pp. 739-767.</a:t>
            </a: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A3363A0-6C30-4537-0A8C-821B19BDEC7D}"/>
              </a:ext>
            </a:extLst>
          </p:cNvPr>
          <p:cNvCxnSpPr>
            <a:cxnSpLocks/>
          </p:cNvCxnSpPr>
          <p:nvPr/>
        </p:nvCxnSpPr>
        <p:spPr>
          <a:xfrm>
            <a:off x="1239369" y="1951463"/>
            <a:ext cx="0" cy="2672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028879C-52EF-A585-237C-BD10EF810C96}"/>
              </a:ext>
            </a:extLst>
          </p:cNvPr>
          <p:cNvCxnSpPr>
            <a:cxnSpLocks/>
          </p:cNvCxnSpPr>
          <p:nvPr/>
        </p:nvCxnSpPr>
        <p:spPr>
          <a:xfrm>
            <a:off x="1921541" y="1951463"/>
            <a:ext cx="0" cy="2672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5CE6A27-50FC-A6C2-64BC-168DDCA340DB}"/>
              </a:ext>
            </a:extLst>
          </p:cNvPr>
          <p:cNvCxnSpPr>
            <a:cxnSpLocks/>
          </p:cNvCxnSpPr>
          <p:nvPr/>
        </p:nvCxnSpPr>
        <p:spPr>
          <a:xfrm>
            <a:off x="3285885" y="1951463"/>
            <a:ext cx="0" cy="2672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CBF54B5-0A55-8F15-A342-59C15B77CE17}"/>
              </a:ext>
            </a:extLst>
          </p:cNvPr>
          <p:cNvCxnSpPr>
            <a:cxnSpLocks/>
          </p:cNvCxnSpPr>
          <p:nvPr/>
        </p:nvCxnSpPr>
        <p:spPr>
          <a:xfrm>
            <a:off x="2603713" y="1951463"/>
            <a:ext cx="0" cy="2672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D904D34-F696-2339-7BF7-36936EDA8F51}"/>
              </a:ext>
            </a:extLst>
          </p:cNvPr>
          <p:cNvCxnSpPr>
            <a:cxnSpLocks/>
          </p:cNvCxnSpPr>
          <p:nvPr/>
        </p:nvCxnSpPr>
        <p:spPr>
          <a:xfrm>
            <a:off x="2252886" y="3012845"/>
            <a:ext cx="0" cy="2672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CABADC49-A2BF-F3C5-DEBE-C87D71932CEC}"/>
              </a:ext>
            </a:extLst>
          </p:cNvPr>
          <p:cNvSpPr txBox="1"/>
          <p:nvPr/>
        </p:nvSpPr>
        <p:spPr>
          <a:xfrm>
            <a:off x="4305622" y="3280178"/>
            <a:ext cx="5184231" cy="369332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Encode</a:t>
            </a:r>
            <a:r>
              <a:rPr kumimoji="1" lang="zh-CN" altLang="en-US" sz="1600" dirty="0"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cs typeface="Arial" panose="020B0604020202020204" pitchFamily="34" charset="0"/>
              </a:rPr>
              <a:t>is</a:t>
            </a:r>
            <a:r>
              <a:rPr kumimoji="1" lang="zh-CN" altLang="en-US" sz="1600" dirty="0"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cs typeface="Arial" panose="020B0604020202020204" pitchFamily="34" charset="0"/>
              </a:rPr>
              <a:t>done</a:t>
            </a:r>
            <a:r>
              <a:rPr kumimoji="1" lang="zh-CN" altLang="en-US" sz="1600" dirty="0"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cs typeface="Arial" panose="020B0604020202020204" pitchFamily="34" charset="0"/>
              </a:rPr>
              <a:t>using</a:t>
            </a:r>
            <a:r>
              <a:rPr kumimoji="1" lang="zh-CN" altLang="en-US" sz="1600" dirty="0"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cs typeface="Arial" panose="020B0604020202020204" pitchFamily="34" charset="0"/>
              </a:rPr>
              <a:t>standard</a:t>
            </a:r>
            <a:r>
              <a:rPr kumimoji="1" lang="zh-CN" altLang="en-US" sz="1600" dirty="0"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cs typeface="Arial" panose="020B0604020202020204" pitchFamily="34" charset="0"/>
              </a:rPr>
              <a:t>polynomial</a:t>
            </a:r>
            <a:r>
              <a:rPr kumimoji="1" lang="zh-CN" altLang="en-US" sz="1600" dirty="0"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cs typeface="Arial" panose="020B0604020202020204" pitchFamily="34" charset="0"/>
              </a:rPr>
              <a:t>interpolation.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324A04D-9C8A-0C13-DEAC-B43FDC61EF4D}"/>
              </a:ext>
            </a:extLst>
          </p:cNvPr>
          <p:cNvSpPr/>
          <p:nvPr/>
        </p:nvSpPr>
        <p:spPr>
          <a:xfrm>
            <a:off x="272759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6EC2DB0-C4EF-058D-D0F6-DA1DB3756E7B}"/>
              </a:ext>
            </a:extLst>
          </p:cNvPr>
          <p:cNvSpPr/>
          <p:nvPr/>
        </p:nvSpPr>
        <p:spPr>
          <a:xfrm>
            <a:off x="838990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4D85536-772E-CA83-A15B-CB9B65CCB8A8}"/>
              </a:ext>
            </a:extLst>
          </p:cNvPr>
          <p:cNvSpPr/>
          <p:nvPr/>
        </p:nvSpPr>
        <p:spPr>
          <a:xfrm>
            <a:off x="1405221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BB5686F-1EEE-3F0C-6655-E5A61CADA9B2}"/>
              </a:ext>
            </a:extLst>
          </p:cNvPr>
          <p:cNvSpPr/>
          <p:nvPr/>
        </p:nvSpPr>
        <p:spPr>
          <a:xfrm>
            <a:off x="1971452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15A48CB-7972-E7E4-594E-53764381B299}"/>
              </a:ext>
            </a:extLst>
          </p:cNvPr>
          <p:cNvSpPr/>
          <p:nvPr/>
        </p:nvSpPr>
        <p:spPr>
          <a:xfrm>
            <a:off x="2537683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1655C7C-CA91-4169-981B-431674F806E3}"/>
              </a:ext>
            </a:extLst>
          </p:cNvPr>
          <p:cNvSpPr/>
          <p:nvPr/>
        </p:nvSpPr>
        <p:spPr>
          <a:xfrm>
            <a:off x="3103914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53E362F-B9A1-754D-3EBB-A62F920EB1A3}"/>
              </a:ext>
            </a:extLst>
          </p:cNvPr>
          <p:cNvSpPr/>
          <p:nvPr/>
        </p:nvSpPr>
        <p:spPr>
          <a:xfrm>
            <a:off x="3670145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A7C6212-1D89-01A6-C167-FAA04670A1C5}"/>
              </a:ext>
            </a:extLst>
          </p:cNvPr>
          <p:cNvSpPr/>
          <p:nvPr/>
        </p:nvSpPr>
        <p:spPr>
          <a:xfrm>
            <a:off x="4802607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11A4DA6-2339-7D4B-F802-354E0E50EB72}"/>
              </a:ext>
            </a:extLst>
          </p:cNvPr>
          <p:cNvSpPr/>
          <p:nvPr/>
        </p:nvSpPr>
        <p:spPr>
          <a:xfrm>
            <a:off x="4236376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2D1AE0-88D5-CB50-894C-C2B4D4C76D0E}"/>
              </a:ext>
            </a:extLst>
          </p:cNvPr>
          <p:cNvSpPr/>
          <p:nvPr/>
        </p:nvSpPr>
        <p:spPr>
          <a:xfrm>
            <a:off x="5368838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E08F7F2-B9B9-2C7C-5D06-741F3830275A}"/>
              </a:ext>
            </a:extLst>
          </p:cNvPr>
          <p:cNvSpPr/>
          <p:nvPr/>
        </p:nvSpPr>
        <p:spPr>
          <a:xfrm>
            <a:off x="5935069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7F842BC-72F4-3A11-0673-75BDB4D59D97}"/>
              </a:ext>
            </a:extLst>
          </p:cNvPr>
          <p:cNvSpPr/>
          <p:nvPr/>
        </p:nvSpPr>
        <p:spPr>
          <a:xfrm>
            <a:off x="6501300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B73DC43-B784-6FE6-60BE-15223FE4158F}"/>
              </a:ext>
            </a:extLst>
          </p:cNvPr>
          <p:cNvSpPr/>
          <p:nvPr/>
        </p:nvSpPr>
        <p:spPr>
          <a:xfrm>
            <a:off x="7067531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16CBBFF-F504-5534-D077-1184F35D80E5}"/>
              </a:ext>
            </a:extLst>
          </p:cNvPr>
          <p:cNvSpPr/>
          <p:nvPr/>
        </p:nvSpPr>
        <p:spPr>
          <a:xfrm>
            <a:off x="7633762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0EE4EBC-B1F3-1A9D-30AB-792CF36F996B}"/>
              </a:ext>
            </a:extLst>
          </p:cNvPr>
          <p:cNvSpPr/>
          <p:nvPr/>
        </p:nvSpPr>
        <p:spPr>
          <a:xfrm>
            <a:off x="8199993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D5E28EF-0F4B-4913-C8BF-929718262A64}"/>
              </a:ext>
            </a:extLst>
          </p:cNvPr>
          <p:cNvSpPr/>
          <p:nvPr/>
        </p:nvSpPr>
        <p:spPr>
          <a:xfrm>
            <a:off x="8766222" y="443157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肘形连接符 70">
            <a:extLst>
              <a:ext uri="{FF2B5EF4-FFF2-40B4-BE49-F238E27FC236}">
                <a16:creationId xmlns:a16="http://schemas.microsoft.com/office/drawing/2014/main" id="{9DF00136-CDE4-6D29-983B-AD7F1457CF18}"/>
              </a:ext>
            </a:extLst>
          </p:cNvPr>
          <p:cNvCxnSpPr>
            <a:cxnSpLocks/>
            <a:stCxn id="51" idx="2"/>
            <a:endCxn id="62" idx="2"/>
          </p:cNvCxnSpPr>
          <p:nvPr/>
        </p:nvCxnSpPr>
        <p:spPr>
          <a:xfrm rot="16200000" flipH="1">
            <a:off x="3386407" y="2285928"/>
            <a:ext cx="12700" cy="452984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33E34E95-2B55-C254-5A21-9F7AA0D6AFCB}"/>
              </a:ext>
            </a:extLst>
          </p:cNvPr>
          <p:cNvSpPr/>
          <p:nvPr/>
        </p:nvSpPr>
        <p:spPr>
          <a:xfrm>
            <a:off x="272759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B5C66E2-A990-DC8A-2685-ECBF2D37B8CB}"/>
              </a:ext>
            </a:extLst>
          </p:cNvPr>
          <p:cNvSpPr/>
          <p:nvPr/>
        </p:nvSpPr>
        <p:spPr>
          <a:xfrm>
            <a:off x="838990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CDBC8D0-13F7-85AC-726E-5A4AEA56FC63}"/>
              </a:ext>
            </a:extLst>
          </p:cNvPr>
          <p:cNvSpPr/>
          <p:nvPr/>
        </p:nvSpPr>
        <p:spPr>
          <a:xfrm>
            <a:off x="1405221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C37020A9-7D4E-0E2F-50D8-87CDD5302EB6}"/>
              </a:ext>
            </a:extLst>
          </p:cNvPr>
          <p:cNvSpPr/>
          <p:nvPr/>
        </p:nvSpPr>
        <p:spPr>
          <a:xfrm>
            <a:off x="1971452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3AAD173-2F34-C0F1-77B8-82359283F231}"/>
              </a:ext>
            </a:extLst>
          </p:cNvPr>
          <p:cNvSpPr/>
          <p:nvPr/>
        </p:nvSpPr>
        <p:spPr>
          <a:xfrm>
            <a:off x="2537683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13EB2B4B-ABAF-E605-18ED-78A9DACC92E9}"/>
              </a:ext>
            </a:extLst>
          </p:cNvPr>
          <p:cNvSpPr/>
          <p:nvPr/>
        </p:nvSpPr>
        <p:spPr>
          <a:xfrm>
            <a:off x="3103914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C561BD83-914E-5CDB-5E50-FAEBDD6A8907}"/>
              </a:ext>
            </a:extLst>
          </p:cNvPr>
          <p:cNvSpPr/>
          <p:nvPr/>
        </p:nvSpPr>
        <p:spPr>
          <a:xfrm>
            <a:off x="3670145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F0A3DEA-7223-BD73-3172-00C9A2EC19C2}"/>
              </a:ext>
            </a:extLst>
          </p:cNvPr>
          <p:cNvSpPr/>
          <p:nvPr/>
        </p:nvSpPr>
        <p:spPr>
          <a:xfrm>
            <a:off x="4802607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7E0E1181-8A77-881C-8DA9-22D210C7347E}"/>
              </a:ext>
            </a:extLst>
          </p:cNvPr>
          <p:cNvSpPr/>
          <p:nvPr/>
        </p:nvSpPr>
        <p:spPr>
          <a:xfrm>
            <a:off x="4236376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BC0FB33-157D-4146-2F1F-437C2DB972CF}"/>
              </a:ext>
            </a:extLst>
          </p:cNvPr>
          <p:cNvSpPr/>
          <p:nvPr/>
        </p:nvSpPr>
        <p:spPr>
          <a:xfrm>
            <a:off x="5368838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1AA0461A-B9D9-49D0-2112-1CA28DA5F9FB}"/>
              </a:ext>
            </a:extLst>
          </p:cNvPr>
          <p:cNvSpPr/>
          <p:nvPr/>
        </p:nvSpPr>
        <p:spPr>
          <a:xfrm>
            <a:off x="5935069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82FB7C4-D371-1015-0C00-19C82203E925}"/>
              </a:ext>
            </a:extLst>
          </p:cNvPr>
          <p:cNvSpPr/>
          <p:nvPr/>
        </p:nvSpPr>
        <p:spPr>
          <a:xfrm>
            <a:off x="6501300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DDCE022F-EC6A-06F3-BDBE-193FFDBF1F6D}"/>
              </a:ext>
            </a:extLst>
          </p:cNvPr>
          <p:cNvSpPr/>
          <p:nvPr/>
        </p:nvSpPr>
        <p:spPr>
          <a:xfrm>
            <a:off x="7067531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AFAD8C8-BAB4-67B8-9E2B-EB0683AFB38F}"/>
              </a:ext>
            </a:extLst>
          </p:cNvPr>
          <p:cNvSpPr/>
          <p:nvPr/>
        </p:nvSpPr>
        <p:spPr>
          <a:xfrm>
            <a:off x="7633762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0DA5180C-6131-E2DB-A12A-F55075F204DE}"/>
              </a:ext>
            </a:extLst>
          </p:cNvPr>
          <p:cNvSpPr/>
          <p:nvPr/>
        </p:nvSpPr>
        <p:spPr>
          <a:xfrm>
            <a:off x="8199993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8029077-3BF8-816B-34E8-F4D9E0F9AF30}"/>
              </a:ext>
            </a:extLst>
          </p:cNvPr>
          <p:cNvSpPr/>
          <p:nvPr/>
        </p:nvSpPr>
        <p:spPr>
          <a:xfrm>
            <a:off x="8766222" y="5115897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3" name="肘形连接符 112">
            <a:extLst>
              <a:ext uri="{FF2B5EF4-FFF2-40B4-BE49-F238E27FC236}">
                <a16:creationId xmlns:a16="http://schemas.microsoft.com/office/drawing/2014/main" id="{FFA2FD3E-8150-58E1-EE46-1E88B70CC8B5}"/>
              </a:ext>
            </a:extLst>
          </p:cNvPr>
          <p:cNvCxnSpPr>
            <a:cxnSpLocks/>
            <a:stCxn id="106" idx="2"/>
            <a:endCxn id="107" idx="2"/>
          </p:cNvCxnSpPr>
          <p:nvPr/>
        </p:nvCxnSpPr>
        <p:spPr>
          <a:xfrm rot="16200000" flipH="1">
            <a:off x="7633139" y="4952061"/>
            <a:ext cx="12700" cy="56623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595ECB1A-BD0D-5685-93EA-5DFC08B96213}"/>
              </a:ext>
            </a:extLst>
          </p:cNvPr>
          <p:cNvSpPr/>
          <p:nvPr/>
        </p:nvSpPr>
        <p:spPr>
          <a:xfrm>
            <a:off x="272759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97D0E5A-3F38-CD7B-7CF8-520ADA383DBF}"/>
              </a:ext>
            </a:extLst>
          </p:cNvPr>
          <p:cNvSpPr/>
          <p:nvPr/>
        </p:nvSpPr>
        <p:spPr>
          <a:xfrm>
            <a:off x="838990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BEA87377-9DA2-2E31-B524-ED20F32247FE}"/>
              </a:ext>
            </a:extLst>
          </p:cNvPr>
          <p:cNvSpPr/>
          <p:nvPr/>
        </p:nvSpPr>
        <p:spPr>
          <a:xfrm>
            <a:off x="1405221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3B642BB3-F29C-BE98-E08B-23DB78081725}"/>
              </a:ext>
            </a:extLst>
          </p:cNvPr>
          <p:cNvSpPr/>
          <p:nvPr/>
        </p:nvSpPr>
        <p:spPr>
          <a:xfrm>
            <a:off x="1971452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F839FA79-531F-5FD5-ADAA-C438501D6C74}"/>
              </a:ext>
            </a:extLst>
          </p:cNvPr>
          <p:cNvSpPr/>
          <p:nvPr/>
        </p:nvSpPr>
        <p:spPr>
          <a:xfrm>
            <a:off x="2537683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AB686D7A-FDCD-EE70-C22A-25EEB2AFF2A4}"/>
              </a:ext>
            </a:extLst>
          </p:cNvPr>
          <p:cNvSpPr/>
          <p:nvPr/>
        </p:nvSpPr>
        <p:spPr>
          <a:xfrm>
            <a:off x="3103914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F6212409-B03A-0734-D711-A0D21B653492}"/>
              </a:ext>
            </a:extLst>
          </p:cNvPr>
          <p:cNvSpPr/>
          <p:nvPr/>
        </p:nvSpPr>
        <p:spPr>
          <a:xfrm>
            <a:off x="3670145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B678BFB-FBC5-5167-3341-A04A6021F974}"/>
              </a:ext>
            </a:extLst>
          </p:cNvPr>
          <p:cNvSpPr/>
          <p:nvPr/>
        </p:nvSpPr>
        <p:spPr>
          <a:xfrm>
            <a:off x="4802607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F289702-1777-8127-9088-CB57A04E0E4C}"/>
              </a:ext>
            </a:extLst>
          </p:cNvPr>
          <p:cNvSpPr/>
          <p:nvPr/>
        </p:nvSpPr>
        <p:spPr>
          <a:xfrm>
            <a:off x="4236376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4350471-6447-4B2F-BDA9-295C0775BBF0}"/>
              </a:ext>
            </a:extLst>
          </p:cNvPr>
          <p:cNvSpPr/>
          <p:nvPr/>
        </p:nvSpPr>
        <p:spPr>
          <a:xfrm>
            <a:off x="5368838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419FCE92-2310-F081-9853-8723C689C184}"/>
              </a:ext>
            </a:extLst>
          </p:cNvPr>
          <p:cNvSpPr/>
          <p:nvPr/>
        </p:nvSpPr>
        <p:spPr>
          <a:xfrm>
            <a:off x="5935069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21AC3580-E9DD-8FCC-88FE-A067F9F61C73}"/>
              </a:ext>
            </a:extLst>
          </p:cNvPr>
          <p:cNvSpPr/>
          <p:nvPr/>
        </p:nvSpPr>
        <p:spPr>
          <a:xfrm>
            <a:off x="6501300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1541D285-828B-BD7F-448A-B24A707A9A60}"/>
              </a:ext>
            </a:extLst>
          </p:cNvPr>
          <p:cNvSpPr/>
          <p:nvPr/>
        </p:nvSpPr>
        <p:spPr>
          <a:xfrm>
            <a:off x="7067531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E8DD065C-30C7-4D40-DFD2-6CB5A7F34EFC}"/>
              </a:ext>
            </a:extLst>
          </p:cNvPr>
          <p:cNvSpPr/>
          <p:nvPr/>
        </p:nvSpPr>
        <p:spPr>
          <a:xfrm>
            <a:off x="7633762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8FA93244-B5E6-6FA7-9E91-116BC1AABF99}"/>
              </a:ext>
            </a:extLst>
          </p:cNvPr>
          <p:cNvSpPr/>
          <p:nvPr/>
        </p:nvSpPr>
        <p:spPr>
          <a:xfrm>
            <a:off x="8199993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21BEC77-17BE-B920-33FB-5AE699DFF7C4}"/>
              </a:ext>
            </a:extLst>
          </p:cNvPr>
          <p:cNvSpPr/>
          <p:nvPr/>
        </p:nvSpPr>
        <p:spPr>
          <a:xfrm>
            <a:off x="8766222" y="5809611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05978B65-EBAC-7B80-2A4F-EE52A9177B8C}"/>
              </a:ext>
            </a:extLst>
          </p:cNvPr>
          <p:cNvCxnSpPr>
            <a:cxnSpLocks/>
          </p:cNvCxnSpPr>
          <p:nvPr/>
        </p:nvCxnSpPr>
        <p:spPr>
          <a:xfrm>
            <a:off x="9498163" y="3932787"/>
            <a:ext cx="0" cy="2520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2997A423-570B-86AB-66E2-8141FF785ED7}"/>
                  </a:ext>
                </a:extLst>
              </p:cNvPr>
              <p:cNvSpPr txBox="1"/>
              <p:nvPr/>
            </p:nvSpPr>
            <p:spPr>
              <a:xfrm>
                <a:off x="9511760" y="3789362"/>
                <a:ext cx="2418912" cy="2700337"/>
              </a:xfrm>
              <a:prstGeom prst="rect">
                <a:avLst/>
              </a:prstGeom>
              <a:noFill/>
            </p:spPr>
            <p:txBody>
              <a:bodyPr wrap="square" anchor="ctr" anchorCtr="0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en-US" altLang="zh-CN" sz="1600" b="0" dirty="0">
                    <a:cs typeface="Times New Roman" panose="02020603050405020304" pitchFamily="18" charset="0"/>
                  </a:rPr>
                  <a:t>Rate:</a:t>
                </a:r>
                <a:r>
                  <a:rPr kumimoji="1" lang="zh-CN" altLang="en-US" sz="1600" b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zh-CN" sz="1600" b="0" dirty="0">
                    <a:cs typeface="Times New Roman" panose="02020603050405020304" pitchFamily="18" charset="0"/>
                  </a:rPr>
                  <a:t>Req.:</a:t>
                </a:r>
                <a:r>
                  <a:rPr kumimoji="1" lang="zh-CN" altLang="en-US" sz="1600" b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1"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𝔽</m:t>
                    </m:r>
                  </m:oMath>
                </a14:m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Encode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("Peel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Fill"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algorithm)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Decode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2997A423-570B-86AB-66E2-8141FF785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760" y="3789362"/>
                <a:ext cx="2418912" cy="2700337"/>
              </a:xfrm>
              <a:prstGeom prst="rect">
                <a:avLst/>
              </a:prstGeom>
              <a:blipFill>
                <a:blip r:embed="rId11"/>
                <a:stretch>
                  <a:fillRect l="-1042" r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13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52A39C-0D0F-8B91-55FF-2D61E6246330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3.3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Specific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Construction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using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OKVS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5" name="五边形 4">
            <a:extLst>
              <a:ext uri="{FF2B5EF4-FFF2-40B4-BE49-F238E27FC236}">
                <a16:creationId xmlns:a16="http://schemas.microsoft.com/office/drawing/2014/main" id="{77031055-3F61-EAA8-4AB4-10D2547255AE}"/>
              </a:ext>
            </a:extLst>
          </p:cNvPr>
          <p:cNvSpPr/>
          <p:nvPr/>
        </p:nvSpPr>
        <p:spPr>
          <a:xfrm>
            <a:off x="263525" y="1089025"/>
            <a:ext cx="2187367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OKVS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Example: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GCT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92F3D06E-D7CD-3F19-C120-19C02E6ACA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3669004"/>
                  </p:ext>
                </p:extLst>
              </p:nvPr>
            </p:nvGraphicFramePr>
            <p:xfrm>
              <a:off x="272775" y="2720924"/>
              <a:ext cx="9058432" cy="3765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66152">
                      <a:extLst>
                        <a:ext uri="{9D8B030D-6E8A-4147-A177-3AD203B41FA5}">
                          <a16:colId xmlns:a16="http://schemas.microsoft.com/office/drawing/2014/main" val="2561811449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73261488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334117833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377633216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3642248898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644807336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372880882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672214207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4290574871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963740408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928095713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219081947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548518342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91196098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79818170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373855456"/>
                        </a:ext>
                      </a:extLst>
                    </a:gridCol>
                  </a:tblGrid>
                  <a:tr h="3765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94144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92F3D06E-D7CD-3F19-C120-19C02E6ACA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3669004"/>
                  </p:ext>
                </p:extLst>
              </p:nvPr>
            </p:nvGraphicFramePr>
            <p:xfrm>
              <a:off x="272775" y="2720924"/>
              <a:ext cx="9058432" cy="3765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66152">
                      <a:extLst>
                        <a:ext uri="{9D8B030D-6E8A-4147-A177-3AD203B41FA5}">
                          <a16:colId xmlns:a16="http://schemas.microsoft.com/office/drawing/2014/main" val="2561811449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73261488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334117833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377633216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3642248898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644807336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372880882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672214207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4290574871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963740408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928095713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219081947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548518342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2911960984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79818170"/>
                        </a:ext>
                      </a:extLst>
                    </a:gridCol>
                    <a:gridCol w="566152">
                      <a:extLst>
                        <a:ext uri="{9D8B030D-6E8A-4147-A177-3AD203B41FA5}">
                          <a16:colId xmlns:a16="http://schemas.microsoft.com/office/drawing/2014/main" val="1373855456"/>
                        </a:ext>
                      </a:extLst>
                    </a:gridCol>
                  </a:tblGrid>
                  <a:tr h="3765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22" r="-1488889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4545" r="-142272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r="-129111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r="-119111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9091" r="-111818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7778" r="-99333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1364" r="-915909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5556" r="-79555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5556" r="-69555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15909" r="-611364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3333" r="-49777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93333" r="-39777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20455" r="-30681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91111" r="-2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22727" r="-10454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88889" r="-2222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414400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7AB3F131-553A-C9A3-8A88-02087E2EF636}"/>
              </a:ext>
            </a:extLst>
          </p:cNvPr>
          <p:cNvCxnSpPr>
            <a:cxnSpLocks/>
            <a:stCxn id="52" idx="2"/>
            <a:endCxn id="58" idx="2"/>
          </p:cNvCxnSpPr>
          <p:nvPr/>
        </p:nvCxnSpPr>
        <p:spPr>
          <a:xfrm rot="16200000" flipH="1">
            <a:off x="4518869" y="2094099"/>
            <a:ext cx="12700" cy="339738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4E6F88CF-10E5-3564-1835-8114DF877866}"/>
              </a:ext>
            </a:extLst>
          </p:cNvPr>
          <p:cNvCxnSpPr>
            <a:cxnSpLocks/>
            <a:stCxn id="58" idx="2"/>
            <a:endCxn id="61" idx="2"/>
          </p:cNvCxnSpPr>
          <p:nvPr/>
        </p:nvCxnSpPr>
        <p:spPr>
          <a:xfrm rot="16200000" flipH="1">
            <a:off x="7066908" y="2943445"/>
            <a:ext cx="12700" cy="1698693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7A9880AB-6AAE-7687-5F99-611A1746CBDD}"/>
              </a:ext>
            </a:extLst>
          </p:cNvPr>
          <p:cNvCxnSpPr>
            <a:cxnSpLocks/>
            <a:stCxn id="15" idx="0"/>
            <a:endCxn id="18" idx="0"/>
          </p:cNvCxnSpPr>
          <p:nvPr/>
        </p:nvCxnSpPr>
        <p:spPr>
          <a:xfrm rot="5400000" flipH="1" flipV="1">
            <a:off x="1970829" y="1715948"/>
            <a:ext cx="12700" cy="1698693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0C21678F-5B43-E9F6-B603-95E8CF1CDABA}"/>
              </a:ext>
            </a:extLst>
          </p:cNvPr>
          <p:cNvCxnSpPr>
            <a:cxnSpLocks/>
            <a:stCxn id="40" idx="2"/>
            <a:endCxn id="43" idx="2"/>
          </p:cNvCxnSpPr>
          <p:nvPr/>
        </p:nvCxnSpPr>
        <p:spPr>
          <a:xfrm rot="16200000" flipH="1">
            <a:off x="6500677" y="2362156"/>
            <a:ext cx="12700" cy="1698693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09C39917-9ADC-B638-0C7F-61DF5C1CDBD0}"/>
              </a:ext>
            </a:extLst>
          </p:cNvPr>
          <p:cNvSpPr/>
          <p:nvPr/>
        </p:nvSpPr>
        <p:spPr>
          <a:xfrm>
            <a:off x="272759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B89E8D-4348-A539-A705-FBD5C72018C5}"/>
              </a:ext>
            </a:extLst>
          </p:cNvPr>
          <p:cNvSpPr/>
          <p:nvPr/>
        </p:nvSpPr>
        <p:spPr>
          <a:xfrm>
            <a:off x="838990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4EAA0A-251B-D915-8869-891867BC4FC0}"/>
              </a:ext>
            </a:extLst>
          </p:cNvPr>
          <p:cNvSpPr/>
          <p:nvPr/>
        </p:nvSpPr>
        <p:spPr>
          <a:xfrm>
            <a:off x="1405221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FCE210-08A0-FA66-EA1B-2A462DB1A9DF}"/>
              </a:ext>
            </a:extLst>
          </p:cNvPr>
          <p:cNvSpPr/>
          <p:nvPr/>
        </p:nvSpPr>
        <p:spPr>
          <a:xfrm>
            <a:off x="1971452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ACCFBA-700C-38E1-A5FF-2F6B80DEEB74}"/>
              </a:ext>
            </a:extLst>
          </p:cNvPr>
          <p:cNvSpPr/>
          <p:nvPr/>
        </p:nvSpPr>
        <p:spPr>
          <a:xfrm>
            <a:off x="2537683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A49BA5-E92F-3DED-5998-8CAD193EE6A1}"/>
              </a:ext>
            </a:extLst>
          </p:cNvPr>
          <p:cNvSpPr/>
          <p:nvPr/>
        </p:nvSpPr>
        <p:spPr>
          <a:xfrm>
            <a:off x="3103914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1F951A3-B294-A379-3DA3-320E944F8536}"/>
              </a:ext>
            </a:extLst>
          </p:cNvPr>
          <p:cNvSpPr/>
          <p:nvPr/>
        </p:nvSpPr>
        <p:spPr>
          <a:xfrm>
            <a:off x="3670145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1512DB-4DDB-CB28-EFC6-0E70DBC02768}"/>
              </a:ext>
            </a:extLst>
          </p:cNvPr>
          <p:cNvSpPr/>
          <p:nvPr/>
        </p:nvSpPr>
        <p:spPr>
          <a:xfrm>
            <a:off x="4802607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656A7E-D3E4-B99A-FCE4-D38290FE3DED}"/>
              </a:ext>
            </a:extLst>
          </p:cNvPr>
          <p:cNvSpPr/>
          <p:nvPr/>
        </p:nvSpPr>
        <p:spPr>
          <a:xfrm>
            <a:off x="4236376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AE8660-6B07-165C-64D2-37B35DBE7391}"/>
              </a:ext>
            </a:extLst>
          </p:cNvPr>
          <p:cNvSpPr/>
          <p:nvPr/>
        </p:nvSpPr>
        <p:spPr>
          <a:xfrm>
            <a:off x="5368838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53822CE-D00C-77C4-D5BB-B18CF08BE616}"/>
              </a:ext>
            </a:extLst>
          </p:cNvPr>
          <p:cNvSpPr/>
          <p:nvPr/>
        </p:nvSpPr>
        <p:spPr>
          <a:xfrm>
            <a:off x="5935069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3B617CD-717D-87A6-FE42-8461E243050B}"/>
              </a:ext>
            </a:extLst>
          </p:cNvPr>
          <p:cNvSpPr/>
          <p:nvPr/>
        </p:nvSpPr>
        <p:spPr>
          <a:xfrm>
            <a:off x="6501300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88DC1BE-DE37-B4B4-A8A5-68B813E6A768}"/>
              </a:ext>
            </a:extLst>
          </p:cNvPr>
          <p:cNvSpPr/>
          <p:nvPr/>
        </p:nvSpPr>
        <p:spPr>
          <a:xfrm>
            <a:off x="7067531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109560-8B4B-7980-5805-C6092E445DC6}"/>
              </a:ext>
            </a:extLst>
          </p:cNvPr>
          <p:cNvSpPr/>
          <p:nvPr/>
        </p:nvSpPr>
        <p:spPr>
          <a:xfrm>
            <a:off x="7633762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7D4F94-8C89-D664-963B-26CC707F756B}"/>
              </a:ext>
            </a:extLst>
          </p:cNvPr>
          <p:cNvSpPr/>
          <p:nvPr/>
        </p:nvSpPr>
        <p:spPr>
          <a:xfrm>
            <a:off x="8199993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C2B71E6-686E-6B4A-C4A7-4A4E0380AE64}"/>
              </a:ext>
            </a:extLst>
          </p:cNvPr>
          <p:cNvSpPr/>
          <p:nvPr/>
        </p:nvSpPr>
        <p:spPr>
          <a:xfrm>
            <a:off x="8766222" y="2565294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54464B84-C99D-9156-C854-61049857FEA6}"/>
              </a:ext>
            </a:extLst>
          </p:cNvPr>
          <p:cNvCxnSpPr>
            <a:cxnSpLocks/>
            <a:stCxn id="18" idx="0"/>
            <a:endCxn id="23" idx="0"/>
          </p:cNvCxnSpPr>
          <p:nvPr/>
        </p:nvCxnSpPr>
        <p:spPr>
          <a:xfrm rot="5400000" flipH="1" flipV="1">
            <a:off x="4235753" y="1149717"/>
            <a:ext cx="12700" cy="2831155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D5E3FE36-BBB1-7373-C230-9BD2F249F6B5}"/>
              </a:ext>
            </a:extLst>
          </p:cNvPr>
          <p:cNvSpPr/>
          <p:nvPr/>
        </p:nvSpPr>
        <p:spPr>
          <a:xfrm>
            <a:off x="272759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E7D0C3B-EB98-8637-5D98-B8CDABB335D4}"/>
              </a:ext>
            </a:extLst>
          </p:cNvPr>
          <p:cNvSpPr/>
          <p:nvPr/>
        </p:nvSpPr>
        <p:spPr>
          <a:xfrm>
            <a:off x="838990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306E23A-C824-EEEF-C089-7B947DF7B500}"/>
              </a:ext>
            </a:extLst>
          </p:cNvPr>
          <p:cNvSpPr/>
          <p:nvPr/>
        </p:nvSpPr>
        <p:spPr>
          <a:xfrm>
            <a:off x="1405221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8DE8897-2B34-AE61-85EC-A884F95F09B5}"/>
              </a:ext>
            </a:extLst>
          </p:cNvPr>
          <p:cNvSpPr/>
          <p:nvPr/>
        </p:nvSpPr>
        <p:spPr>
          <a:xfrm>
            <a:off x="1971452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E424FDA-E01D-A58D-BDE3-66051CF77421}"/>
              </a:ext>
            </a:extLst>
          </p:cNvPr>
          <p:cNvSpPr/>
          <p:nvPr/>
        </p:nvSpPr>
        <p:spPr>
          <a:xfrm>
            <a:off x="2537683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D34D76D-A1D1-8B2E-37A7-F7338AFE5BA1}"/>
              </a:ext>
            </a:extLst>
          </p:cNvPr>
          <p:cNvSpPr/>
          <p:nvPr/>
        </p:nvSpPr>
        <p:spPr>
          <a:xfrm>
            <a:off x="3103914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46F1E4-ABDE-6E80-26C1-9E1378063E83}"/>
              </a:ext>
            </a:extLst>
          </p:cNvPr>
          <p:cNvSpPr/>
          <p:nvPr/>
        </p:nvSpPr>
        <p:spPr>
          <a:xfrm>
            <a:off x="3670145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ECDAAE9-8D27-EBA4-9A10-503AD5FBC365}"/>
              </a:ext>
            </a:extLst>
          </p:cNvPr>
          <p:cNvSpPr/>
          <p:nvPr/>
        </p:nvSpPr>
        <p:spPr>
          <a:xfrm>
            <a:off x="4802607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454E400-BFBB-B0B1-94EE-FE102623CFBF}"/>
              </a:ext>
            </a:extLst>
          </p:cNvPr>
          <p:cNvSpPr/>
          <p:nvPr/>
        </p:nvSpPr>
        <p:spPr>
          <a:xfrm>
            <a:off x="4236376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1D67AF8-7B6F-3808-2A73-CE7E82FEE765}"/>
              </a:ext>
            </a:extLst>
          </p:cNvPr>
          <p:cNvSpPr/>
          <p:nvPr/>
        </p:nvSpPr>
        <p:spPr>
          <a:xfrm>
            <a:off x="5368838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5322432-85CB-B0A7-5CDB-E3AD4E96EAC6}"/>
              </a:ext>
            </a:extLst>
          </p:cNvPr>
          <p:cNvSpPr/>
          <p:nvPr/>
        </p:nvSpPr>
        <p:spPr>
          <a:xfrm>
            <a:off x="5935069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D42D44C-8B4A-C718-562B-E61514BEF23E}"/>
              </a:ext>
            </a:extLst>
          </p:cNvPr>
          <p:cNvSpPr/>
          <p:nvPr/>
        </p:nvSpPr>
        <p:spPr>
          <a:xfrm>
            <a:off x="6501300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11C4957-7CC2-B7B1-7BD0-A1720AC1A697}"/>
              </a:ext>
            </a:extLst>
          </p:cNvPr>
          <p:cNvSpPr/>
          <p:nvPr/>
        </p:nvSpPr>
        <p:spPr>
          <a:xfrm>
            <a:off x="7067531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A75DDED-DE8C-F80F-E436-37BBD3FA8D1A}"/>
              </a:ext>
            </a:extLst>
          </p:cNvPr>
          <p:cNvSpPr/>
          <p:nvPr/>
        </p:nvSpPr>
        <p:spPr>
          <a:xfrm>
            <a:off x="7633762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8D6937C-AD03-733C-FBA4-0ECAB4116483}"/>
              </a:ext>
            </a:extLst>
          </p:cNvPr>
          <p:cNvSpPr/>
          <p:nvPr/>
        </p:nvSpPr>
        <p:spPr>
          <a:xfrm>
            <a:off x="8199993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F5B62B5-8E4C-4A62-6948-64EB59B82811}"/>
              </a:ext>
            </a:extLst>
          </p:cNvPr>
          <p:cNvSpPr/>
          <p:nvPr/>
        </p:nvSpPr>
        <p:spPr>
          <a:xfrm>
            <a:off x="8766222" y="3092223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7" name="肘形连接符 46">
            <a:extLst>
              <a:ext uri="{FF2B5EF4-FFF2-40B4-BE49-F238E27FC236}">
                <a16:creationId xmlns:a16="http://schemas.microsoft.com/office/drawing/2014/main" id="{FCB9AE9D-0135-7249-24D2-C83E485236EC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7633139" y="2928387"/>
            <a:ext cx="12700" cy="56623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3E06F85-BB59-4A76-A9B4-AD18FB5D1013}"/>
              </a:ext>
            </a:extLst>
          </p:cNvPr>
          <p:cNvSpPr/>
          <p:nvPr/>
        </p:nvSpPr>
        <p:spPr>
          <a:xfrm>
            <a:off x="272759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F7AE799-1E0B-D311-9FD2-54D05508CBD3}"/>
              </a:ext>
            </a:extLst>
          </p:cNvPr>
          <p:cNvSpPr/>
          <p:nvPr/>
        </p:nvSpPr>
        <p:spPr>
          <a:xfrm>
            <a:off x="838990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1E91E72-DC5C-EFA0-E905-AAD23FFDAC3A}"/>
              </a:ext>
            </a:extLst>
          </p:cNvPr>
          <p:cNvSpPr/>
          <p:nvPr/>
        </p:nvSpPr>
        <p:spPr>
          <a:xfrm>
            <a:off x="1405221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1AF2501-AC7D-E50A-4858-01A23E5F82A0}"/>
              </a:ext>
            </a:extLst>
          </p:cNvPr>
          <p:cNvSpPr/>
          <p:nvPr/>
        </p:nvSpPr>
        <p:spPr>
          <a:xfrm>
            <a:off x="1971452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BA3AA7C-8453-2D0E-7DA3-BFD3B320219F}"/>
              </a:ext>
            </a:extLst>
          </p:cNvPr>
          <p:cNvSpPr/>
          <p:nvPr/>
        </p:nvSpPr>
        <p:spPr>
          <a:xfrm>
            <a:off x="2537683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9FD0B10-F3D4-3CD5-66AF-16ECCE90F000}"/>
              </a:ext>
            </a:extLst>
          </p:cNvPr>
          <p:cNvSpPr/>
          <p:nvPr/>
        </p:nvSpPr>
        <p:spPr>
          <a:xfrm>
            <a:off x="3103914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6EB79F0-4C00-19E8-F0E6-B1B8E938FA23}"/>
              </a:ext>
            </a:extLst>
          </p:cNvPr>
          <p:cNvSpPr/>
          <p:nvPr/>
        </p:nvSpPr>
        <p:spPr>
          <a:xfrm>
            <a:off x="3670145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27FACBD-CFA2-9827-8B01-75069857ECA4}"/>
              </a:ext>
            </a:extLst>
          </p:cNvPr>
          <p:cNvSpPr/>
          <p:nvPr/>
        </p:nvSpPr>
        <p:spPr>
          <a:xfrm>
            <a:off x="4802607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F8B0ED6-A4FB-2687-F2EE-F0A000697AAE}"/>
              </a:ext>
            </a:extLst>
          </p:cNvPr>
          <p:cNvSpPr/>
          <p:nvPr/>
        </p:nvSpPr>
        <p:spPr>
          <a:xfrm>
            <a:off x="4236376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02ECC80-956E-DCEF-3FF1-1A7DCCF8DA53}"/>
              </a:ext>
            </a:extLst>
          </p:cNvPr>
          <p:cNvSpPr/>
          <p:nvPr/>
        </p:nvSpPr>
        <p:spPr>
          <a:xfrm>
            <a:off x="5368838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2DF6F6B-C7CC-8F3B-6149-5CB3CF449F5D}"/>
              </a:ext>
            </a:extLst>
          </p:cNvPr>
          <p:cNvSpPr/>
          <p:nvPr/>
        </p:nvSpPr>
        <p:spPr>
          <a:xfrm>
            <a:off x="5935069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8A77AB1-DC76-BDF5-65CD-36AEAFD3EF0D}"/>
              </a:ext>
            </a:extLst>
          </p:cNvPr>
          <p:cNvSpPr/>
          <p:nvPr/>
        </p:nvSpPr>
        <p:spPr>
          <a:xfrm>
            <a:off x="6501300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49A8CA9-2EB0-B589-9A19-FC4D5AC0EA64}"/>
              </a:ext>
            </a:extLst>
          </p:cNvPr>
          <p:cNvSpPr/>
          <p:nvPr/>
        </p:nvSpPr>
        <p:spPr>
          <a:xfrm>
            <a:off x="7067531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6AC0AC1-4FB0-7965-9115-A7171FE29165}"/>
              </a:ext>
            </a:extLst>
          </p:cNvPr>
          <p:cNvSpPr/>
          <p:nvPr/>
        </p:nvSpPr>
        <p:spPr>
          <a:xfrm>
            <a:off x="7633762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97017C-B75F-F28C-4A84-B5BB3F5E2882}"/>
              </a:ext>
            </a:extLst>
          </p:cNvPr>
          <p:cNvSpPr/>
          <p:nvPr/>
        </p:nvSpPr>
        <p:spPr>
          <a:xfrm>
            <a:off x="8199993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30C4834-36D0-84A9-7077-A27010363B06}"/>
              </a:ext>
            </a:extLst>
          </p:cNvPr>
          <p:cNvSpPr/>
          <p:nvPr/>
        </p:nvSpPr>
        <p:spPr>
          <a:xfrm>
            <a:off x="8766222" y="3673512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肘形连接符 69">
            <a:extLst>
              <a:ext uri="{FF2B5EF4-FFF2-40B4-BE49-F238E27FC236}">
                <a16:creationId xmlns:a16="http://schemas.microsoft.com/office/drawing/2014/main" id="{BA282081-2F2E-085C-59B4-CEB9356A57B2}"/>
              </a:ext>
            </a:extLst>
          </p:cNvPr>
          <p:cNvCxnSpPr>
            <a:cxnSpLocks/>
            <a:stCxn id="83" idx="0"/>
            <a:endCxn id="80" idx="0"/>
          </p:cNvCxnSpPr>
          <p:nvPr/>
        </p:nvCxnSpPr>
        <p:spPr>
          <a:xfrm rot="16200000" flipV="1">
            <a:off x="6510673" y="1201289"/>
            <a:ext cx="12700" cy="1698693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503BC6EF-483B-5718-1E0E-71140FABDD52}"/>
              </a:ext>
            </a:extLst>
          </p:cNvPr>
          <p:cNvSpPr/>
          <p:nvPr/>
        </p:nvSpPr>
        <p:spPr>
          <a:xfrm>
            <a:off x="282754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91AB6F5-8A78-AB1F-4FB4-2C9570C5F534}"/>
              </a:ext>
            </a:extLst>
          </p:cNvPr>
          <p:cNvSpPr/>
          <p:nvPr/>
        </p:nvSpPr>
        <p:spPr>
          <a:xfrm>
            <a:off x="848985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1CC8015-516A-E3C3-DEB9-440BABF64361}"/>
              </a:ext>
            </a:extLst>
          </p:cNvPr>
          <p:cNvSpPr/>
          <p:nvPr/>
        </p:nvSpPr>
        <p:spPr>
          <a:xfrm>
            <a:off x="1415216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E7C3356-9A9B-FE44-2A1B-0DC093F1D886}"/>
              </a:ext>
            </a:extLst>
          </p:cNvPr>
          <p:cNvSpPr/>
          <p:nvPr/>
        </p:nvSpPr>
        <p:spPr>
          <a:xfrm>
            <a:off x="1981447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F117040-9FB4-FA93-4A31-76219B441B86}"/>
              </a:ext>
            </a:extLst>
          </p:cNvPr>
          <p:cNvSpPr/>
          <p:nvPr/>
        </p:nvSpPr>
        <p:spPr>
          <a:xfrm>
            <a:off x="2547678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34C22C1-5F5A-6CFC-58BE-8B7C69E8C66D}"/>
              </a:ext>
            </a:extLst>
          </p:cNvPr>
          <p:cNvSpPr/>
          <p:nvPr/>
        </p:nvSpPr>
        <p:spPr>
          <a:xfrm>
            <a:off x="3113909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C2AEADD-B768-DD2B-5613-9B515B847EF3}"/>
              </a:ext>
            </a:extLst>
          </p:cNvPr>
          <p:cNvSpPr/>
          <p:nvPr/>
        </p:nvSpPr>
        <p:spPr>
          <a:xfrm>
            <a:off x="3680140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C3B3345-F546-0A85-435A-91179493A483}"/>
              </a:ext>
            </a:extLst>
          </p:cNvPr>
          <p:cNvSpPr/>
          <p:nvPr/>
        </p:nvSpPr>
        <p:spPr>
          <a:xfrm>
            <a:off x="4812602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0B72F5C-9FEC-A2E5-801C-F6BE4B78F498}"/>
              </a:ext>
            </a:extLst>
          </p:cNvPr>
          <p:cNvSpPr/>
          <p:nvPr/>
        </p:nvSpPr>
        <p:spPr>
          <a:xfrm>
            <a:off x="4246371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C322C7B-136F-8135-4FA5-5FD3448B5573}"/>
              </a:ext>
            </a:extLst>
          </p:cNvPr>
          <p:cNvSpPr/>
          <p:nvPr/>
        </p:nvSpPr>
        <p:spPr>
          <a:xfrm>
            <a:off x="5378833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677DC06-EC62-C3A6-D5AC-B4DDE014B3FD}"/>
              </a:ext>
            </a:extLst>
          </p:cNvPr>
          <p:cNvSpPr/>
          <p:nvPr/>
        </p:nvSpPr>
        <p:spPr>
          <a:xfrm>
            <a:off x="5945064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0A7F43F-D8E8-556E-B855-EEA23669E04E}"/>
              </a:ext>
            </a:extLst>
          </p:cNvPr>
          <p:cNvSpPr/>
          <p:nvPr/>
        </p:nvSpPr>
        <p:spPr>
          <a:xfrm>
            <a:off x="6511295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8B9F226-4782-D3AC-938C-85FAD50E6B45}"/>
              </a:ext>
            </a:extLst>
          </p:cNvPr>
          <p:cNvSpPr/>
          <p:nvPr/>
        </p:nvSpPr>
        <p:spPr>
          <a:xfrm>
            <a:off x="7077526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1011842-2297-13E4-4091-249F04665D46}"/>
              </a:ext>
            </a:extLst>
          </p:cNvPr>
          <p:cNvSpPr/>
          <p:nvPr/>
        </p:nvSpPr>
        <p:spPr>
          <a:xfrm>
            <a:off x="7643757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83DC219-EB4A-BCEE-8423-D1F087FC97C9}"/>
              </a:ext>
            </a:extLst>
          </p:cNvPr>
          <p:cNvSpPr/>
          <p:nvPr/>
        </p:nvSpPr>
        <p:spPr>
          <a:xfrm>
            <a:off x="8209988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5435B91-EA57-1161-C5BB-B02E10F66716}"/>
              </a:ext>
            </a:extLst>
          </p:cNvPr>
          <p:cNvSpPr/>
          <p:nvPr/>
        </p:nvSpPr>
        <p:spPr>
          <a:xfrm>
            <a:off x="8776217" y="2050636"/>
            <a:ext cx="564985" cy="11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7" name="肘形连接符 86">
            <a:extLst>
              <a:ext uri="{FF2B5EF4-FFF2-40B4-BE49-F238E27FC236}">
                <a16:creationId xmlns:a16="http://schemas.microsoft.com/office/drawing/2014/main" id="{D7E9AF00-069B-7EE6-175D-E3104EF05641}"/>
              </a:ext>
            </a:extLst>
          </p:cNvPr>
          <p:cNvCxnSpPr>
            <a:cxnSpLocks/>
            <a:stCxn id="72" idx="0"/>
            <a:endCxn id="80" idx="0"/>
          </p:cNvCxnSpPr>
          <p:nvPr/>
        </p:nvCxnSpPr>
        <p:spPr>
          <a:xfrm rot="5400000" flipH="1" flipV="1">
            <a:off x="3396402" y="-214288"/>
            <a:ext cx="12700" cy="452984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2FC2E7A7-2D32-7B43-66B9-3AB95FA89CE6}"/>
                  </a:ext>
                </a:extLst>
              </p:cNvPr>
              <p:cNvSpPr txBox="1"/>
              <p:nvPr/>
            </p:nvSpPr>
            <p:spPr>
              <a:xfrm>
                <a:off x="1137828" y="1480006"/>
                <a:ext cx="73610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2FC2E7A7-2D32-7B43-66B9-3AB95FA8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28" y="1480006"/>
                <a:ext cx="736100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4609CEE-4D33-FE12-32D2-8271BA9E2A6C}"/>
                  </a:ext>
                </a:extLst>
              </p:cNvPr>
              <p:cNvSpPr txBox="1"/>
              <p:nvPr/>
            </p:nvSpPr>
            <p:spPr>
              <a:xfrm>
                <a:off x="561601" y="1992653"/>
                <a:ext cx="509607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4609CEE-4D33-FE12-32D2-8271BA9E2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01" y="1992653"/>
                <a:ext cx="509607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DC2FAAC-FB33-EE9B-05E3-EAD9476353EC}"/>
                  </a:ext>
                </a:extLst>
              </p:cNvPr>
              <p:cNvSpPr txBox="1"/>
              <p:nvPr/>
            </p:nvSpPr>
            <p:spPr>
              <a:xfrm>
                <a:off x="5657680" y="3443990"/>
                <a:ext cx="22649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DC2FAAC-FB33-EE9B-05E3-EAD947635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680" y="3443990"/>
                <a:ext cx="226492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53D41188-B98B-78DA-94A4-FDCC904E4C14}"/>
                  </a:ext>
                </a:extLst>
              </p:cNvPr>
              <p:cNvSpPr txBox="1"/>
              <p:nvPr/>
            </p:nvSpPr>
            <p:spPr>
              <a:xfrm>
                <a:off x="2830169" y="4015825"/>
                <a:ext cx="509243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53D41188-B98B-78DA-94A4-FDCC904E4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169" y="4015825"/>
                <a:ext cx="509243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84C6A01-BB21-B477-5EAC-6F1ECE5AC2FE}"/>
                  </a:ext>
                </a:extLst>
              </p:cNvPr>
              <p:cNvSpPr txBox="1"/>
              <p:nvPr/>
            </p:nvSpPr>
            <p:spPr>
              <a:xfrm>
                <a:off x="9848539" y="1411023"/>
                <a:ext cx="1952518" cy="1361112"/>
              </a:xfrm>
              <a:prstGeom prst="rect">
                <a:avLst/>
              </a:prstGeom>
              <a:noFill/>
            </p:spPr>
            <p:txBody>
              <a:bodyPr wrap="square" anchor="ctr" anchorCtr="0">
                <a:noAutofit/>
              </a:bodyPr>
              <a:lstStyle/>
              <a:p>
                <a:r>
                  <a:rPr kumimoji="1" lang="en-US" altLang="zh-CN" sz="1600" b="0" u="sng" dirty="0">
                    <a:cs typeface="Times New Roman" panose="02020603050405020304" pitchFamily="18" charset="0"/>
                  </a:rPr>
                  <a:t>Peeling</a:t>
                </a:r>
                <a:r>
                  <a:rPr kumimoji="1" lang="en-US" altLang="zh-CN" sz="1600" b="0" dirty="0"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sz="16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zh-CN" sz="16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sz="16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sz="16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sz="16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84C6A01-BB21-B477-5EAC-6F1ECE5AC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539" y="1411023"/>
                <a:ext cx="1952518" cy="1361112"/>
              </a:xfrm>
              <a:prstGeom prst="rect">
                <a:avLst/>
              </a:prstGeom>
              <a:blipFill>
                <a:blip r:embed="rId7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8DACAEC-5B27-B575-EF27-3BEEB563693C}"/>
                  </a:ext>
                </a:extLst>
              </p:cNvPr>
              <p:cNvSpPr txBox="1"/>
              <p:nvPr/>
            </p:nvSpPr>
            <p:spPr>
              <a:xfrm>
                <a:off x="9848539" y="2660756"/>
                <a:ext cx="1952518" cy="1498752"/>
              </a:xfrm>
              <a:prstGeom prst="rect">
                <a:avLst/>
              </a:prstGeom>
              <a:noFill/>
            </p:spPr>
            <p:txBody>
              <a:bodyPr wrap="square" anchor="ctr" anchorCtr="0">
                <a:noAutofit/>
              </a:bodyPr>
              <a:lstStyle/>
              <a:p>
                <a:r>
                  <a:rPr kumimoji="1" lang="en-US" altLang="zh-CN" sz="1600" b="0" u="sng" dirty="0">
                    <a:cs typeface="Times New Roman" panose="02020603050405020304" pitchFamily="18" charset="0"/>
                  </a:rPr>
                  <a:t>Filling</a:t>
                </a:r>
                <a:r>
                  <a:rPr kumimoji="1" lang="en-US" altLang="zh-CN" sz="1600" b="0" dirty="0"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⨁</m:t>
                      </m:r>
                      <m:sSub>
                        <m:sSubPr>
                          <m:ctrlP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⨁</m:t>
                      </m:r>
                      <m:sSub>
                        <m:sSubPr>
                          <m:ctrlP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⨁</m:t>
                      </m:r>
                      <m:sSub>
                        <m:sSubPr>
                          <m:ctrlPr>
                            <a:rPr kumimoji="1" lang="en-US" altLang="zh-C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⨁</m:t>
                      </m:r>
                      <m:sSub>
                        <m:sSubPr>
                          <m:ctrlPr>
                            <a:rPr kumimoji="1" lang="en-US" altLang="zh-CN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⨁</m:t>
                      </m:r>
                      <m:sSub>
                        <m:sSubPr>
                          <m:ctrlPr>
                            <a:rPr kumimoji="1" lang="en-US" altLang="zh-C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⨁</m:t>
                      </m:r>
                      <m:sSub>
                        <m:sSubPr>
                          <m:ctrlPr>
                            <a:rPr kumimoji="1" lang="en-US" altLang="zh-CN" sz="1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en-US" altLang="zh-CN" sz="16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⨁</m:t>
                      </m:r>
                      <m:sSub>
                        <m:sSubPr>
                          <m:ctrlP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⨁</m:t>
                      </m:r>
                      <m:sSub>
                        <m:sSubPr>
                          <m:ctrlP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kumimoji="1"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8DACAEC-5B27-B575-EF27-3BEEB5636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539" y="2660756"/>
                <a:ext cx="1952518" cy="1498752"/>
              </a:xfrm>
              <a:prstGeom prst="rect">
                <a:avLst/>
              </a:prstGeom>
              <a:blipFill>
                <a:blip r:embed="rId8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五边形 102">
            <a:extLst>
              <a:ext uri="{FF2B5EF4-FFF2-40B4-BE49-F238E27FC236}">
                <a16:creationId xmlns:a16="http://schemas.microsoft.com/office/drawing/2014/main" id="{28AD14F8-CC8B-A4E3-F401-9E7443328431}"/>
              </a:ext>
            </a:extLst>
          </p:cNvPr>
          <p:cNvSpPr/>
          <p:nvPr/>
        </p:nvSpPr>
        <p:spPr>
          <a:xfrm>
            <a:off x="263526" y="4314411"/>
            <a:ext cx="1887564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Binary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Fuse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Filter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标注 103">
                <a:extLst>
                  <a:ext uri="{FF2B5EF4-FFF2-40B4-BE49-F238E27FC236}">
                    <a16:creationId xmlns:a16="http://schemas.microsoft.com/office/drawing/2014/main" id="{EDC2BB17-4137-349E-00E3-85DEC6BACFE4}"/>
                  </a:ext>
                </a:extLst>
              </p:cNvPr>
              <p:cNvSpPr/>
              <p:nvPr/>
            </p:nvSpPr>
            <p:spPr>
              <a:xfrm>
                <a:off x="6189323" y="2322690"/>
                <a:ext cx="1476926" cy="316970"/>
              </a:xfrm>
              <a:prstGeom prst="wedgeRectCallout">
                <a:avLst>
                  <a:gd name="adj1" fmla="val -51758"/>
                  <a:gd name="adj2" fmla="val 81143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chemeClr val="tx1"/>
                    </a:solidFill>
                  </a:rPr>
                  <a:t>singleton</a:t>
                </a:r>
                <a:r>
                  <a:rPr kumimoji="1" lang="zh-CN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</a:rPr>
                  <a:t>of</a:t>
                </a:r>
                <a:r>
                  <a:rPr kumimoji="1" lang="zh-CN" altLang="en-U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标注 103">
                <a:extLst>
                  <a:ext uri="{FF2B5EF4-FFF2-40B4-BE49-F238E27FC236}">
                    <a16:creationId xmlns:a16="http://schemas.microsoft.com/office/drawing/2014/main" id="{EDC2BB17-4137-349E-00E3-85DEC6BAC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23" y="2322690"/>
                <a:ext cx="1476926" cy="316970"/>
              </a:xfrm>
              <a:prstGeom prst="wedgeRectCallout">
                <a:avLst>
                  <a:gd name="adj1" fmla="val -51758"/>
                  <a:gd name="adj2" fmla="val 81143"/>
                </a:avLst>
              </a:prstGeom>
              <a:blipFill>
                <a:blip r:embed="rId9"/>
                <a:stretch>
                  <a:fillRect t="-5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>
            <a:extLst>
              <a:ext uri="{FF2B5EF4-FFF2-40B4-BE49-F238E27FC236}">
                <a16:creationId xmlns:a16="http://schemas.microsoft.com/office/drawing/2014/main" id="{5B81ADE3-2898-3849-35AA-A86B8BA171BC}"/>
              </a:ext>
            </a:extLst>
          </p:cNvPr>
          <p:cNvSpPr/>
          <p:nvPr/>
        </p:nvSpPr>
        <p:spPr>
          <a:xfrm>
            <a:off x="263525" y="6494964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/>
              <a:t>[GL22]</a:t>
            </a:r>
            <a:r>
              <a:rPr lang="zh-CN" altLang="en-US" sz="1200" dirty="0"/>
              <a:t> </a:t>
            </a:r>
            <a:r>
              <a:rPr lang="en-US" altLang="zh-CN" sz="1200" dirty="0"/>
              <a:t>T. M. Graf, D. Lemire. Binary Fuse Filters: Fast and Smaller than XOR Filters. Journal of Experimental Algorithmics, 27(1): 1-15.</a:t>
            </a:r>
            <a:r>
              <a:rPr lang="zh-CN" altLang="en-US" sz="1200" dirty="0"/>
              <a:t> </a:t>
            </a:r>
            <a:r>
              <a:rPr lang="en-US" altLang="zh-CN" sz="1200" dirty="0"/>
              <a:t>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35437C3-419F-420A-3692-B7C16B32E479}"/>
                  </a:ext>
                </a:extLst>
              </p:cNvPr>
              <p:cNvSpPr/>
              <p:nvPr/>
            </p:nvSpPr>
            <p:spPr>
              <a:xfrm>
                <a:off x="263526" y="4699199"/>
                <a:ext cx="7471399" cy="1787126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array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non-overlapping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segments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(power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pick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distinct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corresponding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</a:t>
                </a:r>
                <a:r>
                  <a: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consecutive</a:t>
                </a:r>
                <a:r>
                  <a: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segments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Array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0.875+0.25</m:t>
                            </m:r>
                            <m:func>
                              <m:funcPr>
                                <m:ctrlPr>
                                  <a:rPr lang="zh-CN" alt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</m:t>
                                    </m:r>
                                    <m:f>
                                      <m:f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zh-CN" altLang="en-US" sz="16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 b="0" i="0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6</m:t>
                                                </m:r>
                                              </m:sup>
                                            </m:sSup>
                                          </m:e>
                                        </m:func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zh-CN" altLang="en-US" sz="16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 b="0" i="0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func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1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d>
                      <m:dPr>
                        <m:begChr m:val="⌊"/>
                        <m:endChr m:val="⌋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1.125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Segment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CN" alt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3.33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func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+2.25</m:t>
                            </m:r>
                          </m:e>
                        </m:d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≈4.8∙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0.58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35437C3-419F-420A-3692-B7C16B32E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6" y="4699199"/>
                <a:ext cx="7471399" cy="1787126"/>
              </a:xfrm>
              <a:prstGeom prst="rect">
                <a:avLst/>
              </a:prstGeom>
              <a:blipFill>
                <a:blip r:embed="rId10"/>
                <a:stretch>
                  <a:fillRect l="-339" r="-339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文本框 109">
            <a:extLst>
              <a:ext uri="{FF2B5EF4-FFF2-40B4-BE49-F238E27FC236}">
                <a16:creationId xmlns:a16="http://schemas.microsoft.com/office/drawing/2014/main" id="{F292A605-4577-7B20-CAA7-DF386AA24DE4}"/>
              </a:ext>
            </a:extLst>
          </p:cNvPr>
          <p:cNvSpPr txBox="1"/>
          <p:nvPr/>
        </p:nvSpPr>
        <p:spPr>
          <a:xfrm>
            <a:off x="7682763" y="4364278"/>
            <a:ext cx="451173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static inline </a:t>
            </a:r>
            <a:r>
              <a:rPr lang="en" altLang="zh-CN" sz="1200" dirty="0" err="1"/>
              <a:t>binary_hashes_t</a:t>
            </a:r>
            <a:r>
              <a:rPr lang="en" altLang="zh-CN" sz="1200" dirty="0"/>
              <a:t> binary_fuse8_hash_batch(uint64_t hash,</a:t>
            </a:r>
          </a:p>
          <a:p>
            <a:r>
              <a:rPr lang="en" altLang="zh-CN" sz="1200" dirty="0"/>
              <a:t>                                        const binary_fuse8_t *filter) {</a:t>
            </a:r>
          </a:p>
          <a:p>
            <a:r>
              <a:rPr lang="en" altLang="zh-CN" sz="1200" dirty="0"/>
              <a:t>  uint64_t hi = </a:t>
            </a:r>
            <a:r>
              <a:rPr lang="en" altLang="zh-CN" sz="1200" dirty="0" err="1"/>
              <a:t>binary_fuse_mulhi</a:t>
            </a:r>
            <a:r>
              <a:rPr lang="en" altLang="zh-CN" sz="1200" dirty="0"/>
              <a:t>(hash, filter-&gt;</a:t>
            </a:r>
            <a:r>
              <a:rPr lang="en" altLang="zh-CN" sz="1200" dirty="0" err="1"/>
              <a:t>SegmentCountLength</a:t>
            </a:r>
            <a:r>
              <a:rPr lang="en" altLang="zh-CN" sz="1200" dirty="0"/>
              <a:t>);</a:t>
            </a:r>
          </a:p>
          <a:p>
            <a:r>
              <a:rPr lang="en" altLang="zh-CN" sz="1200" dirty="0"/>
              <a:t>  </a:t>
            </a:r>
            <a:r>
              <a:rPr lang="en" altLang="zh-CN" sz="1200" dirty="0" err="1"/>
              <a:t>binary_hashes_t</a:t>
            </a:r>
            <a:r>
              <a:rPr lang="en" altLang="zh-CN" sz="1200" dirty="0"/>
              <a:t> </a:t>
            </a:r>
            <a:r>
              <a:rPr lang="en" altLang="zh-CN" sz="1200" dirty="0" err="1"/>
              <a:t>ans</a:t>
            </a:r>
            <a:r>
              <a:rPr lang="en" altLang="zh-CN" sz="1200" dirty="0"/>
              <a:t>;</a:t>
            </a:r>
          </a:p>
          <a:p>
            <a:r>
              <a:rPr lang="en" altLang="zh-CN" sz="1200" dirty="0"/>
              <a:t>  ans.h0 = (uint32_t)hi;</a:t>
            </a:r>
          </a:p>
          <a:p>
            <a:r>
              <a:rPr lang="en" altLang="zh-CN" sz="1200" dirty="0"/>
              <a:t>  ans.h1 = ans.h0 + filter-&gt;</a:t>
            </a:r>
            <a:r>
              <a:rPr lang="en" altLang="zh-CN" sz="1200" dirty="0" err="1"/>
              <a:t>SegmentLength</a:t>
            </a:r>
            <a:r>
              <a:rPr lang="en" altLang="zh-CN" sz="1200" dirty="0"/>
              <a:t>;</a:t>
            </a:r>
          </a:p>
          <a:p>
            <a:r>
              <a:rPr lang="en" altLang="zh-CN" sz="1200" dirty="0"/>
              <a:t>  ans.h2 = ans.h1 + filter-&gt;</a:t>
            </a:r>
            <a:r>
              <a:rPr lang="en" altLang="zh-CN" sz="1200" dirty="0" err="1"/>
              <a:t>SegmentLength</a:t>
            </a:r>
            <a:r>
              <a:rPr lang="en" altLang="zh-CN" sz="1200" dirty="0"/>
              <a:t>;</a:t>
            </a:r>
          </a:p>
          <a:p>
            <a:r>
              <a:rPr lang="en" altLang="zh-CN" sz="1200" dirty="0"/>
              <a:t>  ans.h1 ^= (uint32_t)(hash &gt;&gt; 18U) &amp; filter-&gt;</a:t>
            </a:r>
            <a:r>
              <a:rPr lang="en" altLang="zh-CN" sz="1200" dirty="0" err="1"/>
              <a:t>SegmentLengthMask</a:t>
            </a:r>
            <a:r>
              <a:rPr lang="en" altLang="zh-CN" sz="1200" dirty="0"/>
              <a:t>;</a:t>
            </a:r>
          </a:p>
          <a:p>
            <a:r>
              <a:rPr lang="en" altLang="zh-CN" sz="1200" dirty="0"/>
              <a:t>  ans.h2 ^= (uint32_t)(hash)&amp;filter-&gt;</a:t>
            </a:r>
            <a:r>
              <a:rPr lang="en" altLang="zh-CN" sz="1200" dirty="0" err="1"/>
              <a:t>SegmentLengthMask</a:t>
            </a:r>
            <a:r>
              <a:rPr lang="en" altLang="zh-CN" sz="1200" dirty="0"/>
              <a:t>;</a:t>
            </a:r>
          </a:p>
          <a:p>
            <a:r>
              <a:rPr lang="en" altLang="zh-CN" sz="1200" dirty="0"/>
              <a:t>  return </a:t>
            </a:r>
            <a:r>
              <a:rPr lang="en" altLang="zh-CN" sz="1200" dirty="0" err="1"/>
              <a:t>ans</a:t>
            </a:r>
            <a:r>
              <a:rPr lang="en" altLang="zh-CN" sz="1200" dirty="0"/>
              <a:t>;</a:t>
            </a:r>
          </a:p>
          <a:p>
            <a:r>
              <a:rPr lang="en" altLang="zh-CN" sz="1200" dirty="0"/>
              <a:t>}</a:t>
            </a:r>
            <a:endParaRPr lang="zh-CN" altLang="en-US" sz="1200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F8F2F5B-2696-9B7B-D777-4BF273BB2720}"/>
              </a:ext>
            </a:extLst>
          </p:cNvPr>
          <p:cNvSpPr txBox="1"/>
          <p:nvPr/>
        </p:nvSpPr>
        <p:spPr>
          <a:xfrm>
            <a:off x="8979105" y="6153770"/>
            <a:ext cx="3219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Take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look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at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implementation!</a:t>
            </a:r>
          </a:p>
        </p:txBody>
      </p:sp>
    </p:spTree>
    <p:extLst>
      <p:ext uri="{BB962C8B-B14F-4D97-AF65-F5344CB8AC3E}">
        <p14:creationId xmlns:p14="http://schemas.microsoft.com/office/powerpoint/2010/main" val="4035424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37DD2A-4210-FD9A-3C3B-4A4B6FE68203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3.4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LWE-based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Keyword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283395E1-207F-8FBE-9298-40CA434368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10106"/>
                  </p:ext>
                </p:extLst>
              </p:nvPr>
            </p:nvGraphicFramePr>
            <p:xfrm>
              <a:off x="3860462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283395E1-207F-8FBE-9298-40CA434368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10106"/>
                  </p:ext>
                </p:extLst>
              </p:nvPr>
            </p:nvGraphicFramePr>
            <p:xfrm>
              <a:off x="3860462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226" r="-3846" b="-5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6667" r="-3846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0000" r="-384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0000" r="-384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00000" r="-384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16667" r="-3846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96774" r="-3846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37D7A1EC-B79B-AFC4-D5AB-55F2565541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7084133"/>
                  </p:ext>
                </p:extLst>
              </p:nvPr>
            </p:nvGraphicFramePr>
            <p:xfrm>
              <a:off x="4822331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37D7A1EC-B79B-AFC4-D5AB-55F2565541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7084133"/>
                  </p:ext>
                </p:extLst>
              </p:nvPr>
            </p:nvGraphicFramePr>
            <p:xfrm>
              <a:off x="4822331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226" r="-3846" b="-5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6667" r="-3846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0000" r="-384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00000" r="-384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00000" r="-384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16667" r="-3846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96774" r="-3846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B7CBD86B-311E-9959-CFD0-E3CF1C770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7063151"/>
                  </p:ext>
                </p:extLst>
              </p:nvPr>
            </p:nvGraphicFramePr>
            <p:xfrm>
              <a:off x="5784200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B7CBD86B-311E-9959-CFD0-E3CF1C770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7063151"/>
                  </p:ext>
                </p:extLst>
              </p:nvPr>
            </p:nvGraphicFramePr>
            <p:xfrm>
              <a:off x="5784200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6774" b="-2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FAA3780D-646F-2F60-BB57-92160AD0CB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278866"/>
                  </p:ext>
                </p:extLst>
              </p:nvPr>
            </p:nvGraphicFramePr>
            <p:xfrm>
              <a:off x="6746069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FAA3780D-646F-2F60-BB57-92160AD0CB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278866"/>
                  </p:ext>
                </p:extLst>
              </p:nvPr>
            </p:nvGraphicFramePr>
            <p:xfrm>
              <a:off x="6746069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3226" r="-1923" b="-5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106667" r="-1923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200000" r="-192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300000" r="-192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400000" r="-192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516667" r="-1923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596774" r="-1923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A03439F-EBC7-9537-22DA-A777CC61557F}"/>
                  </a:ext>
                </a:extLst>
              </p:cNvPr>
              <p:cNvSpPr txBox="1"/>
              <p:nvPr/>
            </p:nvSpPr>
            <p:spPr>
              <a:xfrm>
                <a:off x="3860462" y="5436767"/>
                <a:ext cx="3533607" cy="6311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  <m:r>
                        <m:rPr>
                          <m:lit/>
                        </m:rP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lit/>
                        </m:rP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|…</m:t>
                      </m:r>
                      <m:r>
                        <m:rPr>
                          <m:lit/>
                        </m:rP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ℓ−1</m:t>
                          </m:r>
                        </m:sup>
                      </m:sSup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ℓ−1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A03439F-EBC7-9537-22DA-A777CC615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462" y="5436767"/>
                <a:ext cx="3533607" cy="631198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A83F15CC-4157-B0EE-AD08-9FDC74A5D0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619774"/>
                  </p:ext>
                </p:extLst>
              </p:nvPr>
            </p:nvGraphicFramePr>
            <p:xfrm>
              <a:off x="2898593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A83F15CC-4157-B0EE-AD08-9FDC74A5D0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619774"/>
                  </p:ext>
                </p:extLst>
              </p:nvPr>
            </p:nvGraphicFramePr>
            <p:xfrm>
              <a:off x="2898593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3333" b="-5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96774" b="-3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513333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1E43DC7-6F41-3389-CD5B-17A909BFEE68}"/>
              </a:ext>
            </a:extLst>
          </p:cNvPr>
          <p:cNvCxnSpPr>
            <a:cxnSpLocks/>
          </p:cNvCxnSpPr>
          <p:nvPr/>
        </p:nvCxnSpPr>
        <p:spPr>
          <a:xfrm>
            <a:off x="3544504" y="3180027"/>
            <a:ext cx="2335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6B8FB4C-41DA-69C1-84BB-66691A72A941}"/>
              </a:ext>
            </a:extLst>
          </p:cNvPr>
          <p:cNvCxnSpPr>
            <a:cxnSpLocks/>
          </p:cNvCxnSpPr>
          <p:nvPr/>
        </p:nvCxnSpPr>
        <p:spPr>
          <a:xfrm>
            <a:off x="3544504" y="3564774"/>
            <a:ext cx="2335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09EF31D-292E-86AD-EF5D-866191BA53D6}"/>
              </a:ext>
            </a:extLst>
          </p:cNvPr>
          <p:cNvCxnSpPr>
            <a:cxnSpLocks/>
          </p:cNvCxnSpPr>
          <p:nvPr/>
        </p:nvCxnSpPr>
        <p:spPr>
          <a:xfrm>
            <a:off x="3544504" y="4729010"/>
            <a:ext cx="2335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75C5420-3C88-6E41-51CD-857F31715070}"/>
              </a:ext>
            </a:extLst>
          </p:cNvPr>
          <p:cNvSpPr txBox="1"/>
          <p:nvPr/>
        </p:nvSpPr>
        <p:spPr>
          <a:xfrm>
            <a:off x="490176" y="2579891"/>
            <a:ext cx="1938232" cy="27182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r>
              <a:rPr lang="en-US" altLang="zh-CN" sz="1600" dirty="0"/>
              <a:t>{</a:t>
            </a:r>
          </a:p>
          <a:p>
            <a:r>
              <a:rPr lang="zh-CN" altLang="en-US" sz="1600" dirty="0"/>
              <a:t>        </a:t>
            </a:r>
            <a:r>
              <a:rPr lang="en-US" altLang="zh-CN" sz="1600" dirty="0"/>
              <a:t>"k_1":</a:t>
            </a:r>
            <a:r>
              <a:rPr lang="zh-CN" altLang="en-US" sz="1600" dirty="0"/>
              <a:t> </a:t>
            </a:r>
            <a:r>
              <a:rPr lang="en-US" altLang="zh-CN" sz="1600" dirty="0"/>
              <a:t>"v_1",</a:t>
            </a:r>
          </a:p>
          <a:p>
            <a:r>
              <a:rPr lang="zh-CN" altLang="en-US" sz="1600" dirty="0"/>
              <a:t>        </a:t>
            </a:r>
            <a:r>
              <a:rPr lang="en-US" altLang="zh-CN" sz="1600" dirty="0"/>
              <a:t>"k_2":</a:t>
            </a:r>
            <a:r>
              <a:rPr lang="zh-CN" altLang="en-US" sz="1600" dirty="0"/>
              <a:t> </a:t>
            </a:r>
            <a:r>
              <a:rPr lang="en-US" altLang="zh-CN" sz="1600" dirty="0"/>
              <a:t>"v_2",</a:t>
            </a:r>
          </a:p>
          <a:p>
            <a:r>
              <a:rPr lang="zh-CN" altLang="en-US" sz="1600" dirty="0"/>
              <a:t>        </a:t>
            </a:r>
            <a:r>
              <a:rPr lang="en-US" altLang="zh-CN" sz="1600" dirty="0"/>
              <a:t>…,</a:t>
            </a:r>
          </a:p>
          <a:p>
            <a:r>
              <a:rPr lang="zh-CN" altLang="en-US" sz="1600" dirty="0"/>
              <a:t>        </a:t>
            </a:r>
            <a:r>
              <a:rPr lang="en-US" altLang="zh-CN" sz="1600" dirty="0"/>
              <a:t>"</a:t>
            </a:r>
            <a:r>
              <a:rPr lang="en-US" altLang="zh-CN" sz="1600" dirty="0" err="1"/>
              <a:t>k_n</a:t>
            </a:r>
            <a:r>
              <a:rPr lang="en-US" altLang="zh-CN" sz="1600" dirty="0"/>
              <a:t>":</a:t>
            </a:r>
            <a:r>
              <a:rPr lang="zh-CN" altLang="en-US" sz="1600" dirty="0"/>
              <a:t> </a:t>
            </a:r>
            <a:r>
              <a:rPr lang="en-US" altLang="zh-CN" sz="1600" dirty="0"/>
              <a:t>"</a:t>
            </a:r>
            <a:r>
              <a:rPr lang="en-US" altLang="zh-CN" sz="1600" dirty="0" err="1"/>
              <a:t>v_n</a:t>
            </a:r>
            <a:r>
              <a:rPr lang="en-US" altLang="zh-CN" sz="1600" dirty="0"/>
              <a:t>",</a:t>
            </a:r>
          </a:p>
          <a:p>
            <a:r>
              <a:rPr lang="en-US" altLang="zh-CN" sz="1600" dirty="0"/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0E61AA86-6549-659E-5E51-7F28C4278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1890090"/>
                  </p:ext>
                </p:extLst>
              </p:nvPr>
            </p:nvGraphicFramePr>
            <p:xfrm>
              <a:off x="8129664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0E61AA86-6549-659E-5E51-7F28C4278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1890090"/>
                  </p:ext>
                </p:extLst>
              </p:nvPr>
            </p:nvGraphicFramePr>
            <p:xfrm>
              <a:off x="8129664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6452" r="-3846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110000" r="-3846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203226" r="-3846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303226" r="-3846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403226" r="-3846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520000" r="-384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600000" r="-3846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04C61986-EAAE-AB29-B634-3161F0B2E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20628"/>
                  </p:ext>
                </p:extLst>
              </p:nvPr>
            </p:nvGraphicFramePr>
            <p:xfrm>
              <a:off x="9136503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04C61986-EAAE-AB29-B634-3161F0B2E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20628"/>
                  </p:ext>
                </p:extLst>
              </p:nvPr>
            </p:nvGraphicFramePr>
            <p:xfrm>
              <a:off x="9136503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3226" r="-1923" b="-5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106667" r="-1923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200000" r="-192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300000" r="-192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400000" r="-192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516667" r="-1923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23" t="-596774" r="-1923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95322190-E05A-51C5-8FF1-679409AA04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1916362"/>
                  </p:ext>
                </p:extLst>
              </p:nvPr>
            </p:nvGraphicFramePr>
            <p:xfrm>
              <a:off x="10098372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95322190-E05A-51C5-8FF1-679409AA04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1916362"/>
                  </p:ext>
                </p:extLst>
              </p:nvPr>
            </p:nvGraphicFramePr>
            <p:xfrm>
              <a:off x="10098372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923" t="-296774" b="-2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4B43F8E2-AF95-02E4-A6BC-0FCEC74F9F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6270902"/>
                  </p:ext>
                </p:extLst>
              </p:nvPr>
            </p:nvGraphicFramePr>
            <p:xfrm>
              <a:off x="11060241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4B43F8E2-AF95-02E4-A6BC-0FCEC74F9F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6270902"/>
                  </p:ext>
                </p:extLst>
              </p:nvPr>
            </p:nvGraphicFramePr>
            <p:xfrm>
              <a:off x="11060241" y="2579891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3226" r="-3846" b="-5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106667" r="-3846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200000" r="-384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300000" r="-384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400000" r="-384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516667" r="-3846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596774" r="-3846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1345FB8-C023-BC3C-2431-9703FE888EA7}"/>
                  </a:ext>
                </a:extLst>
              </p:cNvPr>
              <p:cNvSpPr/>
              <p:nvPr/>
            </p:nvSpPr>
            <p:spPr>
              <a:xfrm>
                <a:off x="8788734" y="3769720"/>
                <a:ext cx="4033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1345FB8-C023-BC3C-2431-9703FE888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34" y="3769720"/>
                <a:ext cx="403370" cy="338554"/>
              </a:xfrm>
              <a:prstGeom prst="rect">
                <a:avLst/>
              </a:prstGeom>
              <a:blipFill>
                <a:blip r:embed="rId12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C42850E-B608-D97C-1784-7407323F381B}"/>
                  </a:ext>
                </a:extLst>
              </p:cNvPr>
              <p:cNvSpPr txBox="1"/>
              <p:nvPr/>
            </p:nvSpPr>
            <p:spPr>
              <a:xfrm>
                <a:off x="9136503" y="5304356"/>
                <a:ext cx="25717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C42850E-B608-D97C-1784-7407323F3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503" y="5304356"/>
                <a:ext cx="2571738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3819BDC1-23DA-0A2C-DA30-0BE03E4E02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3917680"/>
                  </p:ext>
                </p:extLst>
              </p:nvPr>
            </p:nvGraphicFramePr>
            <p:xfrm>
              <a:off x="9136503" y="5677416"/>
              <a:ext cx="2571738" cy="388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1738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3819BDC1-23DA-0A2C-DA30-0BE03E4E02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3917680"/>
                  </p:ext>
                </p:extLst>
              </p:nvPr>
            </p:nvGraphicFramePr>
            <p:xfrm>
              <a:off x="9136503" y="5677416"/>
              <a:ext cx="2571738" cy="388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1738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493" t="-6452" r="-1478" b="-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圆角矩形 32">
            <a:extLst>
              <a:ext uri="{FF2B5EF4-FFF2-40B4-BE49-F238E27FC236}">
                <a16:creationId xmlns:a16="http://schemas.microsoft.com/office/drawing/2014/main" id="{7DBE7DCF-08B4-745D-8371-F933A077BCE9}"/>
              </a:ext>
            </a:extLst>
          </p:cNvPr>
          <p:cNvSpPr/>
          <p:nvPr/>
        </p:nvSpPr>
        <p:spPr>
          <a:xfrm>
            <a:off x="263524" y="2075721"/>
            <a:ext cx="2403645" cy="4137286"/>
          </a:xfrm>
          <a:prstGeom prst="roundRect">
            <a:avLst>
              <a:gd name="adj" fmla="val 6464"/>
            </a:avLst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</a:rPr>
              <a:t>(1)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Row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Key-Value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Map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3E7C7AB8-5260-C7B5-3403-F697E2F603C0}"/>
              </a:ext>
            </a:extLst>
          </p:cNvPr>
          <p:cNvSpPr/>
          <p:nvPr/>
        </p:nvSpPr>
        <p:spPr>
          <a:xfrm>
            <a:off x="2776177" y="2075720"/>
            <a:ext cx="4838826" cy="4137287"/>
          </a:xfrm>
          <a:prstGeom prst="roundRect">
            <a:avLst>
              <a:gd name="adj" fmla="val 4742"/>
            </a:avLst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</a:rPr>
              <a:t>(2)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Filter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Representation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AE1C326-B73C-579A-852A-2FE075C31B0F}"/>
              </a:ext>
            </a:extLst>
          </p:cNvPr>
          <p:cNvSpPr/>
          <p:nvPr/>
        </p:nvSpPr>
        <p:spPr>
          <a:xfrm>
            <a:off x="7742911" y="2075720"/>
            <a:ext cx="4185565" cy="4137287"/>
          </a:xfrm>
          <a:prstGeom prst="roundRect">
            <a:avLst>
              <a:gd name="adj" fmla="val 4742"/>
            </a:avLst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</a:rPr>
              <a:t>(3)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Keyword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PIR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Protocol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A45C3FD-CA89-4BA3-735E-4873DDAE3A2D}"/>
                  </a:ext>
                </a:extLst>
              </p:cNvPr>
              <p:cNvSpPr txBox="1"/>
              <p:nvPr/>
            </p:nvSpPr>
            <p:spPr>
              <a:xfrm>
                <a:off x="461274" y="5569444"/>
                <a:ext cx="200460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has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same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bit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length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A45C3FD-CA89-4BA3-735E-4873DDAE3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74" y="5569444"/>
                <a:ext cx="2004608" cy="338554"/>
              </a:xfrm>
              <a:prstGeom prst="rect">
                <a:avLst/>
              </a:prstGeom>
              <a:blipFill>
                <a:blip r:embed="rId15"/>
                <a:stretch>
                  <a:fillRect t="-3571" r="-62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329E53F9-5A4B-8F47-C85C-DC5366EDCD13}"/>
              </a:ext>
            </a:extLst>
          </p:cNvPr>
          <p:cNvSpPr/>
          <p:nvPr/>
        </p:nvSpPr>
        <p:spPr>
          <a:xfrm>
            <a:off x="276513" y="1503451"/>
            <a:ext cx="11651712" cy="46044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ChalametPIR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OKVS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(binary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filter)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LWE-based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FrodoPIR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practical.</a:t>
            </a:r>
          </a:p>
        </p:txBody>
      </p:sp>
      <p:sp>
        <p:nvSpPr>
          <p:cNvPr id="38" name="五边形 37">
            <a:extLst>
              <a:ext uri="{FF2B5EF4-FFF2-40B4-BE49-F238E27FC236}">
                <a16:creationId xmlns:a16="http://schemas.microsoft.com/office/drawing/2014/main" id="{9263893B-46D5-C84D-4887-37FB562DE11B}"/>
              </a:ext>
            </a:extLst>
          </p:cNvPr>
          <p:cNvSpPr/>
          <p:nvPr/>
        </p:nvSpPr>
        <p:spPr>
          <a:xfrm>
            <a:off x="263525" y="1089025"/>
            <a:ext cx="1471271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 err="1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ChalametPIR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00EDCFF-D9AB-03B5-B61F-5C467ABD8D21}"/>
              </a:ext>
            </a:extLst>
          </p:cNvPr>
          <p:cNvSpPr/>
          <p:nvPr/>
        </p:nvSpPr>
        <p:spPr>
          <a:xfrm>
            <a:off x="263525" y="6494964"/>
            <a:ext cx="11664947" cy="35756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1200" dirty="0"/>
              <a:t>[CD24]</a:t>
            </a:r>
            <a:r>
              <a:rPr lang="zh-CN" altLang="en-US" sz="1200" dirty="0"/>
              <a:t> </a:t>
            </a:r>
            <a:r>
              <a:rPr lang="en-US" altLang="zh-CN" sz="1200" dirty="0"/>
              <a:t>S.</a:t>
            </a:r>
            <a:r>
              <a:rPr lang="zh-CN" altLang="en-US" sz="1200" dirty="0"/>
              <a:t> </a:t>
            </a:r>
            <a:r>
              <a:rPr lang="en-US" altLang="zh-CN" sz="1200" dirty="0" err="1"/>
              <a:t>Celi</a:t>
            </a:r>
            <a:r>
              <a:rPr lang="en-US" altLang="zh-CN" sz="1200" dirty="0"/>
              <a:t>, A. Davidson. Call Me By My Name: Simple, Practical Private Information Retrieval for Keyword Queries. ACM</a:t>
            </a:r>
            <a:r>
              <a:rPr lang="zh-CN" altLang="en-US" sz="1200" dirty="0"/>
              <a:t> </a:t>
            </a:r>
            <a:r>
              <a:rPr lang="en-US" altLang="zh-CN" sz="1200" dirty="0"/>
              <a:t>CCS</a:t>
            </a:r>
            <a:r>
              <a:rPr lang="zh-CN" altLang="en-US" sz="1200" dirty="0"/>
              <a:t> </a:t>
            </a:r>
            <a:r>
              <a:rPr lang="en-US" altLang="zh-CN" sz="1200" dirty="0"/>
              <a:t>2024,</a:t>
            </a:r>
            <a:r>
              <a:rPr lang="zh-CN" altLang="en-US" sz="1200" dirty="0"/>
              <a:t> </a:t>
            </a:r>
            <a:r>
              <a:rPr lang="en-US" altLang="zh-CN" sz="1200" dirty="0"/>
              <a:t>pp. 4107-4121. 2024.</a:t>
            </a:r>
          </a:p>
        </p:txBody>
      </p:sp>
    </p:spTree>
    <p:extLst>
      <p:ext uri="{BB962C8B-B14F-4D97-AF65-F5344CB8AC3E}">
        <p14:creationId xmlns:p14="http://schemas.microsoft.com/office/powerpoint/2010/main" val="1184113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DB93A50-8534-1E41-83AB-7305D11CEB66}"/>
              </a:ext>
            </a:extLst>
          </p:cNvPr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Outline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03E122-1D01-8333-25EF-BB7187C7BAB2}"/>
              </a:ext>
            </a:extLst>
          </p:cNvPr>
          <p:cNvGrpSpPr/>
          <p:nvPr/>
        </p:nvGrpSpPr>
        <p:grpSpPr>
          <a:xfrm>
            <a:off x="1623176" y="3220747"/>
            <a:ext cx="8966352" cy="1149167"/>
            <a:chOff x="2238540" y="2037207"/>
            <a:chExt cx="8966352" cy="1149167"/>
          </a:xfrm>
        </p:grpSpPr>
        <p:sp>
          <p:nvSpPr>
            <p:cNvPr id="7" name="标题一">
              <a:extLst>
                <a:ext uri="{FF2B5EF4-FFF2-40B4-BE49-F238E27FC236}">
                  <a16:creationId xmlns:a16="http://schemas.microsoft.com/office/drawing/2014/main" id="{C6B394E3-E101-5B5F-329E-2AF199CE95AA}"/>
                </a:ext>
              </a:extLst>
            </p:cNvPr>
            <p:cNvSpPr txBox="1"/>
            <p:nvPr/>
          </p:nvSpPr>
          <p:spPr>
            <a:xfrm>
              <a:off x="4412784" y="2037207"/>
              <a:ext cx="6792108" cy="11491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 algn="l">
                <a:defRPr sz="4800" b="0">
                  <a:solidFill>
                    <a:srgbClr val="5E5E5E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Our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Efficient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Keyword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PIR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from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SimplePIR</a:t>
              </a:r>
              <a:endParaRPr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00">
              <a:extLst>
                <a:ext uri="{FF2B5EF4-FFF2-40B4-BE49-F238E27FC236}">
                  <a16:creationId xmlns:a16="http://schemas.microsoft.com/office/drawing/2014/main" id="{C207CE00-9A02-B344-3AB9-ADF09335C692}"/>
                </a:ext>
              </a:extLst>
            </p:cNvPr>
            <p:cNvSpPr txBox="1"/>
            <p:nvPr/>
          </p:nvSpPr>
          <p:spPr>
            <a:xfrm>
              <a:off x="2238540" y="2290299"/>
              <a:ext cx="1322094" cy="6429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>
                <a:defRPr sz="6900" b="0">
                  <a:solidFill>
                    <a:srgbClr val="F66901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5DB9E73F-1A70-4AD2-722B-1C9E30C21EE3}"/>
                </a:ext>
              </a:extLst>
            </p:cNvPr>
            <p:cNvCxnSpPr>
              <a:cxnSpLocks/>
            </p:cNvCxnSpPr>
            <p:nvPr/>
          </p:nvCxnSpPr>
          <p:spPr>
            <a:xfrm>
              <a:off x="3532100" y="2459036"/>
              <a:ext cx="0" cy="3055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204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625BB9B-B506-CDEA-9209-4F3A8583E0DC}"/>
              </a:ext>
            </a:extLst>
          </p:cNvPr>
          <p:cNvSpPr/>
          <p:nvPr/>
        </p:nvSpPr>
        <p:spPr>
          <a:xfrm>
            <a:off x="276513" y="1093252"/>
            <a:ext cx="11651712" cy="46044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ChalametPIR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instantiated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FrodoPIR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ChalametPIR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instantized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SimplePIR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95A88B-D3C8-388D-4658-BF5A76ACBD96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4.1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Replacing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FrodoPIR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SimplePIR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654D4-F981-8D9E-C7E7-BCA16953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3" y="2101545"/>
            <a:ext cx="5819487" cy="41377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543B13-4EEA-EE47-4143-D98BC123E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369" y="1554611"/>
            <a:ext cx="5827091" cy="24106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470B61-443A-4A54-FCE5-68134095D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69" y="3954550"/>
            <a:ext cx="5823678" cy="28820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89CF1B3-5082-FD00-71A1-29C72B19E776}"/>
              </a:ext>
            </a:extLst>
          </p:cNvPr>
          <p:cNvSpPr/>
          <p:nvPr/>
        </p:nvSpPr>
        <p:spPr>
          <a:xfrm>
            <a:off x="314801" y="3640508"/>
            <a:ext cx="1676370" cy="2884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19050"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78B04B-3A09-2670-7816-EDB875B8CD45}"/>
              </a:ext>
            </a:extLst>
          </p:cNvPr>
          <p:cNvSpPr/>
          <p:nvPr/>
        </p:nvSpPr>
        <p:spPr>
          <a:xfrm>
            <a:off x="8124232" y="2802458"/>
            <a:ext cx="2199087" cy="2884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19050"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C40819-A37F-0A74-9AE9-8664CB1CB303}"/>
              </a:ext>
            </a:extLst>
          </p:cNvPr>
          <p:cNvSpPr/>
          <p:nvPr/>
        </p:nvSpPr>
        <p:spPr>
          <a:xfrm>
            <a:off x="6102369" y="6544089"/>
            <a:ext cx="2199087" cy="2884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19050">
                <a:solidFill>
                  <a:srgbClr val="C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39172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6C9D0-57BF-8D87-8049-99484D897E8A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4.1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Replacing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FrodoPIR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SimplePIR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B28C61E-36DB-1361-DAE1-1D54982A97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1983319"/>
                  </p:ext>
                </p:extLst>
              </p:nvPr>
            </p:nvGraphicFramePr>
            <p:xfrm>
              <a:off x="350895" y="4500492"/>
              <a:ext cx="1296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112713753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B28C61E-36DB-1361-DAE1-1D54982A97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1983319"/>
                  </p:ext>
                </p:extLst>
              </p:nvPr>
            </p:nvGraphicFramePr>
            <p:xfrm>
              <a:off x="350895" y="4500492"/>
              <a:ext cx="1296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112713753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3226" r="-10192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3226" r="-392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103226" r="-10192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103226" r="-392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210000" r="-101923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210000" r="-3922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300000" r="-101923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300000" r="-3922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400000" r="-10192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400000" r="-392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AB1C2A3-339C-A510-9E70-66A36E999B03}"/>
              </a:ext>
            </a:extLst>
          </p:cNvPr>
          <p:cNvCxnSpPr>
            <a:cxnSpLocks/>
          </p:cNvCxnSpPr>
          <p:nvPr/>
        </p:nvCxnSpPr>
        <p:spPr>
          <a:xfrm>
            <a:off x="1810308" y="5471282"/>
            <a:ext cx="11946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A3CD340-A5FF-4B94-6952-BBC6B0E0FF3E}"/>
              </a:ext>
            </a:extLst>
          </p:cNvPr>
          <p:cNvSpPr txBox="1"/>
          <p:nvPr/>
        </p:nvSpPr>
        <p:spPr>
          <a:xfrm>
            <a:off x="1813482" y="4886507"/>
            <a:ext cx="1175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OKVS</a:t>
            </a:r>
            <a:r>
              <a:rPr lang="zh-CN" altLang="en-US" sz="1600" dirty="0"/>
              <a:t> </a:t>
            </a:r>
            <a:r>
              <a:rPr lang="en-US" altLang="zh-CN" sz="1600" dirty="0"/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B27B98D-7223-67BE-C0D0-6F2970C69B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7640630"/>
                  </p:ext>
                </p:extLst>
              </p:nvPr>
            </p:nvGraphicFramePr>
            <p:xfrm>
              <a:off x="3168356" y="4112176"/>
              <a:ext cx="1296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B27B98D-7223-67BE-C0D0-6F2970C69B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7640630"/>
                  </p:ext>
                </p:extLst>
              </p:nvPr>
            </p:nvGraphicFramePr>
            <p:xfrm>
              <a:off x="3168356" y="4112176"/>
              <a:ext cx="1296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1" r="-97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1" t="-103333" r="-971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1" t="-196774" r="-971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1" t="-296774" r="-971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1" t="-396774" r="-971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1" t="-513333" r="-971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1" t="-593548" r="-971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F56C759-2AC3-9A17-3288-009EF44DA4EB}"/>
              </a:ext>
            </a:extLst>
          </p:cNvPr>
          <p:cNvCxnSpPr>
            <a:cxnSpLocks/>
          </p:cNvCxnSpPr>
          <p:nvPr/>
        </p:nvCxnSpPr>
        <p:spPr>
          <a:xfrm>
            <a:off x="4627769" y="5471282"/>
            <a:ext cx="11946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0B68C1-F14D-B3E1-04D6-7132F05CF8A4}"/>
              </a:ext>
            </a:extLst>
          </p:cNvPr>
          <p:cNvSpPr txBox="1"/>
          <p:nvPr/>
        </p:nvSpPr>
        <p:spPr>
          <a:xfrm>
            <a:off x="4633346" y="4886507"/>
            <a:ext cx="1175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/>
              <a:t>SimplePIR</a:t>
            </a:r>
            <a:r>
              <a:rPr lang="zh-CN" altLang="en-US" sz="1600" dirty="0"/>
              <a:t> </a:t>
            </a:r>
            <a:r>
              <a:rPr lang="en-US" altLang="zh-CN" sz="1600" dirty="0"/>
              <a:t>Database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5C06DCB0-9A14-7D07-7FC4-F91859B61B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5451300"/>
                  </p:ext>
                </p:extLst>
              </p:nvPr>
            </p:nvGraphicFramePr>
            <p:xfrm>
              <a:off x="6960247" y="4703198"/>
              <a:ext cx="5184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428837315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747383976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074253915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5C06DCB0-9A14-7D07-7FC4-F91859B61B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5451300"/>
                  </p:ext>
                </p:extLst>
              </p:nvPr>
            </p:nvGraphicFramePr>
            <p:xfrm>
              <a:off x="6960247" y="4703198"/>
              <a:ext cx="5184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428837315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747383976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074253915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80" t="-3226" r="-30196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3226" r="-19902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961" t="-3226" r="-10098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961" t="-3226" r="-98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80" t="-103226" r="-30196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3226" r="-19902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961" t="-103226" r="-10098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961" t="-103226" r="-98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80" t="-210000" r="-3019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10000" r="-199029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961" t="-210000" r="-10098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961" t="-210000" r="-980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80" t="-300000" r="-301961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300000" r="-1990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961" t="-300000" r="-10098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961" t="-300000" r="-980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9ED72355-0CBF-F5A4-4D5F-7382B00D1D0D}"/>
              </a:ext>
            </a:extLst>
          </p:cNvPr>
          <p:cNvSpPr/>
          <p:nvPr/>
        </p:nvSpPr>
        <p:spPr>
          <a:xfrm>
            <a:off x="5977271" y="3873287"/>
            <a:ext cx="6158430" cy="81076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SimplePIR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containing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combine.</a:t>
            </a:r>
          </a:p>
        </p:txBody>
      </p:sp>
      <p:sp>
        <p:nvSpPr>
          <p:cNvPr id="14" name="五边形 13">
            <a:extLst>
              <a:ext uri="{FF2B5EF4-FFF2-40B4-BE49-F238E27FC236}">
                <a16:creationId xmlns:a16="http://schemas.microsoft.com/office/drawing/2014/main" id="{89B7F3E3-A8DE-13E1-A923-44E4AD204019}"/>
              </a:ext>
            </a:extLst>
          </p:cNvPr>
          <p:cNvSpPr/>
          <p:nvPr/>
        </p:nvSpPr>
        <p:spPr>
          <a:xfrm>
            <a:off x="263526" y="3922010"/>
            <a:ext cx="2351488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Encode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with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 err="1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SimplePIR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15" name="五边形 14">
            <a:extLst>
              <a:ext uri="{FF2B5EF4-FFF2-40B4-BE49-F238E27FC236}">
                <a16:creationId xmlns:a16="http://schemas.microsoft.com/office/drawing/2014/main" id="{FA82FCF0-9548-3246-01EA-944BD809692A}"/>
              </a:ext>
            </a:extLst>
          </p:cNvPr>
          <p:cNvSpPr/>
          <p:nvPr/>
        </p:nvSpPr>
        <p:spPr>
          <a:xfrm>
            <a:off x="263525" y="1092865"/>
            <a:ext cx="2351489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Encode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with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 err="1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FrodoPIR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F877CA0E-099E-9DC7-294D-7B6D2F78DD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483630"/>
                  </p:ext>
                </p:extLst>
              </p:nvPr>
            </p:nvGraphicFramePr>
            <p:xfrm>
              <a:off x="350895" y="1559642"/>
              <a:ext cx="1296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112713753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F877CA0E-099E-9DC7-294D-7B6D2F78DD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483630"/>
                  </p:ext>
                </p:extLst>
              </p:nvPr>
            </p:nvGraphicFramePr>
            <p:xfrm>
              <a:off x="350895" y="1559642"/>
              <a:ext cx="1296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112713753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3226" r="-10192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922" t="-3226" r="-392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103226" r="-10192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922" t="-103226" r="-392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210000" r="-101923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922" t="-210000" r="-3922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300000" r="-101923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922" t="-300000" r="-3922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23" t="-400000" r="-10192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922" t="-400000" r="-392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B807CE2-EE92-BD5F-8BBB-9679E4388238}"/>
              </a:ext>
            </a:extLst>
          </p:cNvPr>
          <p:cNvCxnSpPr>
            <a:cxnSpLocks/>
          </p:cNvCxnSpPr>
          <p:nvPr/>
        </p:nvCxnSpPr>
        <p:spPr>
          <a:xfrm>
            <a:off x="1810308" y="2530432"/>
            <a:ext cx="11946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BA38E4D-9CF1-2FDD-C6AB-53BD1DAFA9E5}"/>
              </a:ext>
            </a:extLst>
          </p:cNvPr>
          <p:cNvSpPr txBox="1"/>
          <p:nvPr/>
        </p:nvSpPr>
        <p:spPr>
          <a:xfrm>
            <a:off x="1813482" y="1938444"/>
            <a:ext cx="1175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OKVS</a:t>
            </a:r>
            <a:r>
              <a:rPr lang="zh-CN" altLang="en-US" sz="1600" dirty="0"/>
              <a:t> </a:t>
            </a:r>
            <a:r>
              <a:rPr lang="en-US" altLang="zh-CN" sz="1600" dirty="0"/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3B4BC012-6748-3590-AD9B-2E5551650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298044"/>
                  </p:ext>
                </p:extLst>
              </p:nvPr>
            </p:nvGraphicFramePr>
            <p:xfrm>
              <a:off x="3168356" y="1171326"/>
              <a:ext cx="1296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3B4BC012-6748-3590-AD9B-2E5551650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298044"/>
                  </p:ext>
                </p:extLst>
              </p:nvPr>
            </p:nvGraphicFramePr>
            <p:xfrm>
              <a:off x="3168356" y="1171326"/>
              <a:ext cx="1296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71" t="-3226" r="-971" b="-5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71" t="-106667" r="-971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71" t="-200000" r="-97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71" t="-300000" r="-97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71" t="-400000" r="-97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71" t="-516667" r="-97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71" t="-596774" r="-971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1FAA51A-585C-879E-E6BE-5FCA15D57D26}"/>
              </a:ext>
            </a:extLst>
          </p:cNvPr>
          <p:cNvCxnSpPr>
            <a:cxnSpLocks/>
          </p:cNvCxnSpPr>
          <p:nvPr/>
        </p:nvCxnSpPr>
        <p:spPr>
          <a:xfrm>
            <a:off x="4627769" y="2530432"/>
            <a:ext cx="11946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0D521E6-33B9-FF81-033B-134397DC8E14}"/>
              </a:ext>
            </a:extLst>
          </p:cNvPr>
          <p:cNvSpPr txBox="1"/>
          <p:nvPr/>
        </p:nvSpPr>
        <p:spPr>
          <a:xfrm>
            <a:off x="4650437" y="1938444"/>
            <a:ext cx="1175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/>
              <a:t>FrodoPIR</a:t>
            </a:r>
            <a:r>
              <a:rPr lang="zh-CN" altLang="en-US" sz="1600" dirty="0"/>
              <a:t> </a:t>
            </a:r>
            <a:r>
              <a:rPr lang="en-US" altLang="zh-CN" sz="1600" dirty="0"/>
              <a:t>Database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581C58D2-B532-EAD5-0BF2-3D256454DB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1959428"/>
                  </p:ext>
                </p:extLst>
              </p:nvPr>
            </p:nvGraphicFramePr>
            <p:xfrm>
              <a:off x="6989831" y="1171326"/>
              <a:ext cx="1296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581C58D2-B532-EAD5-0BF2-3D256454DB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1959428"/>
                  </p:ext>
                </p:extLst>
              </p:nvPr>
            </p:nvGraphicFramePr>
            <p:xfrm>
              <a:off x="6989831" y="1171326"/>
              <a:ext cx="1296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71" t="-3226" r="-971" b="-5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71" t="-106667" r="-971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71" t="-200000" r="-97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71" t="-300000" r="-97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71" t="-400000" r="-97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71" t="-516667" r="-97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71" t="-596774" r="-971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>
                <a:extLst>
                  <a:ext uri="{FF2B5EF4-FFF2-40B4-BE49-F238E27FC236}">
                    <a16:creationId xmlns:a16="http://schemas.microsoft.com/office/drawing/2014/main" id="{19ABBECF-C2D8-59DB-AC46-A87D854690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1816924"/>
                  </p:ext>
                </p:extLst>
              </p:nvPr>
            </p:nvGraphicFramePr>
            <p:xfrm>
              <a:off x="5985817" y="1171326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>
                <a:extLst>
                  <a:ext uri="{FF2B5EF4-FFF2-40B4-BE49-F238E27FC236}">
                    <a16:creationId xmlns:a16="http://schemas.microsoft.com/office/drawing/2014/main" id="{19ABBECF-C2D8-59DB-AC46-A87D854690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1816924"/>
                  </p:ext>
                </p:extLst>
              </p:nvPr>
            </p:nvGraphicFramePr>
            <p:xfrm>
              <a:off x="5985817" y="1171326"/>
              <a:ext cx="648000" cy="2718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6452" r="-3846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110000" r="-3846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203226" r="-3846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303226" r="-3846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403226" r="-3846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520000" r="-384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50296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46" t="-600000" r="-3846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0D9FF19-3BF7-C4E4-F5B2-F914B111C20D}"/>
                  </a:ext>
                </a:extLst>
              </p:cNvPr>
              <p:cNvSpPr/>
              <p:nvPr/>
            </p:nvSpPr>
            <p:spPr>
              <a:xfrm>
                <a:off x="6644887" y="2361155"/>
                <a:ext cx="4033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0D9FF19-3BF7-C4E4-F5B2-F914B111C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887" y="2361155"/>
                <a:ext cx="403370" cy="338554"/>
              </a:xfrm>
              <a:prstGeom prst="rect">
                <a:avLst/>
              </a:prstGeom>
              <a:blipFill>
                <a:blip r:embed="rId9"/>
                <a:stretch>
                  <a:fillRect l="-3125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>
                <a:extLst>
                  <a:ext uri="{FF2B5EF4-FFF2-40B4-BE49-F238E27FC236}">
                    <a16:creationId xmlns:a16="http://schemas.microsoft.com/office/drawing/2014/main" id="{FF1F6840-DDFF-9D0D-E33D-A4EFF6B541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933345"/>
                  </p:ext>
                </p:extLst>
              </p:nvPr>
            </p:nvGraphicFramePr>
            <p:xfrm>
              <a:off x="5985817" y="4703198"/>
              <a:ext cx="648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>
                <a:extLst>
                  <a:ext uri="{FF2B5EF4-FFF2-40B4-BE49-F238E27FC236}">
                    <a16:creationId xmlns:a16="http://schemas.microsoft.com/office/drawing/2014/main" id="{FF1F6840-DDFF-9D0D-E33D-A4EFF6B541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933345"/>
                  </p:ext>
                </p:extLst>
              </p:nvPr>
            </p:nvGraphicFramePr>
            <p:xfrm>
              <a:off x="5985817" y="4703198"/>
              <a:ext cx="648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846" t="-3226" r="-3846" b="-3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846" t="-103226" r="-3846" b="-2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846" t="-210000" r="-3846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846" t="-300000" r="-3846" b="-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C59C4E6-9ED8-98CE-2542-8D1F52D82E30}"/>
                  </a:ext>
                </a:extLst>
              </p:cNvPr>
              <p:cNvSpPr/>
              <p:nvPr/>
            </p:nvSpPr>
            <p:spPr>
              <a:xfrm>
                <a:off x="6633817" y="5310553"/>
                <a:ext cx="4033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C59C4E6-9ED8-98CE-2542-8D1F52D82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817" y="5310553"/>
                <a:ext cx="403370" cy="338554"/>
              </a:xfrm>
              <a:prstGeom prst="rect">
                <a:avLst/>
              </a:prstGeom>
              <a:blipFill>
                <a:blip r:embed="rId11"/>
                <a:stretch>
                  <a:fillRect l="-3125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3A2A8BD9-34AA-9EE6-7FC2-511C46D9DBE0}"/>
              </a:ext>
            </a:extLst>
          </p:cNvPr>
          <p:cNvSpPr/>
          <p:nvPr/>
        </p:nvSpPr>
        <p:spPr>
          <a:xfrm>
            <a:off x="8401099" y="2112834"/>
            <a:ext cx="3683326" cy="81076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FrodoPIR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rows.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87282A-CA57-DA22-A62E-5D272B9F70B6}"/>
              </a:ext>
            </a:extLst>
          </p:cNvPr>
          <p:cNvSpPr/>
          <p:nvPr/>
        </p:nvSpPr>
        <p:spPr>
          <a:xfrm>
            <a:off x="5977943" y="6306793"/>
            <a:ext cx="6158430" cy="504056"/>
          </a:xfrm>
          <a:prstGeom prst="rect">
            <a:avLst/>
          </a:prstGeom>
        </p:spPr>
        <p:txBody>
          <a:bodyPr wrap="square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8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11D5AA-5B05-994B-1C84-2E015ED5AEF2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4.2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Simple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Hash-to-Bin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Keyword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679312CE-B302-0FB2-E157-E590FB0063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6907870"/>
                  </p:ext>
                </p:extLst>
              </p:nvPr>
            </p:nvGraphicFramePr>
            <p:xfrm>
              <a:off x="273980" y="1603463"/>
              <a:ext cx="1296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112713753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679312CE-B302-0FB2-E157-E590FB0063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6907870"/>
                  </p:ext>
                </p:extLst>
              </p:nvPr>
            </p:nvGraphicFramePr>
            <p:xfrm>
              <a:off x="273980" y="1603463"/>
              <a:ext cx="1296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112713753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322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3226" r="-196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103226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103226" r="-196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210000" r="-100000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210000" r="-1961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300000" r="-100000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300000" r="-1961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400000" r="-1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400000" r="-1961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5954806-186B-3C82-94D5-623FAF9E0C68}"/>
              </a:ext>
            </a:extLst>
          </p:cNvPr>
          <p:cNvCxnSpPr>
            <a:cxnSpLocks/>
          </p:cNvCxnSpPr>
          <p:nvPr/>
        </p:nvCxnSpPr>
        <p:spPr>
          <a:xfrm>
            <a:off x="1613749" y="2574253"/>
            <a:ext cx="8047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76A5695-3909-A04E-AAD7-79CCC051A94D}"/>
              </a:ext>
            </a:extLst>
          </p:cNvPr>
          <p:cNvSpPr txBox="1"/>
          <p:nvPr/>
        </p:nvSpPr>
        <p:spPr>
          <a:xfrm>
            <a:off x="1616923" y="1989478"/>
            <a:ext cx="789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Hash-to-Bins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677FF740-C937-2EB4-91EE-A6E3B64CA0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178988"/>
                  </p:ext>
                </p:extLst>
              </p:nvPr>
            </p:nvGraphicFramePr>
            <p:xfrm>
              <a:off x="2451702" y="1797621"/>
              <a:ext cx="2592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2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lit/>
                                          </m:r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||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lit/>
                                          </m:r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||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lit/>
                                          </m:r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||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677FF740-C937-2EB4-91EE-A6E3B64CA0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178988"/>
                  </p:ext>
                </p:extLst>
              </p:nvPr>
            </p:nvGraphicFramePr>
            <p:xfrm>
              <a:off x="2451702" y="1797621"/>
              <a:ext cx="2592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2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8" t="-3226" r="-48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8" t="-103226" r="-48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8" t="-210000" r="-488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8" t="-300000" r="-488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8859BB8-EA77-5751-0769-F1C01E8FE452}"/>
              </a:ext>
            </a:extLst>
          </p:cNvPr>
          <p:cNvCxnSpPr>
            <a:cxnSpLocks/>
          </p:cNvCxnSpPr>
          <p:nvPr/>
        </p:nvCxnSpPr>
        <p:spPr>
          <a:xfrm>
            <a:off x="5089236" y="2574253"/>
            <a:ext cx="8361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F60721A-A4D0-2C4C-FB29-D080F5B6DBB0}"/>
              </a:ext>
            </a:extLst>
          </p:cNvPr>
          <p:cNvSpPr txBox="1"/>
          <p:nvPr/>
        </p:nvSpPr>
        <p:spPr>
          <a:xfrm>
            <a:off x="5103359" y="2220215"/>
            <a:ext cx="8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Encode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16F3537D-12BC-5A81-9CCB-51B04CA373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270614"/>
                  </p:ext>
                </p:extLst>
              </p:nvPr>
            </p:nvGraphicFramePr>
            <p:xfrm>
              <a:off x="7020060" y="1806169"/>
              <a:ext cx="4896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428837315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747383976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74253915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16F3537D-12BC-5A81-9CCB-51B04CA373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270614"/>
                  </p:ext>
                </p:extLst>
              </p:nvPr>
            </p:nvGraphicFramePr>
            <p:xfrm>
              <a:off x="7020060" y="1806169"/>
              <a:ext cx="4896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428837315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747383976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74253915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2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32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083" t="-3226" r="-10208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969" t="-3226" r="-103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32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32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083" t="-103226" r="-1020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969" t="-103226" r="-103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10000" r="-3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10000" r="-2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083" t="-210000" r="-10208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969" t="-210000" r="-103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0000" r="-3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300000" r="-2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083" t="-300000" r="-10208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969" t="-300000" r="-1031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五边形 12">
            <a:extLst>
              <a:ext uri="{FF2B5EF4-FFF2-40B4-BE49-F238E27FC236}">
                <a16:creationId xmlns:a16="http://schemas.microsoft.com/office/drawing/2014/main" id="{4F2F9414-32AF-04CF-EDA3-D7C9585D271A}"/>
              </a:ext>
            </a:extLst>
          </p:cNvPr>
          <p:cNvSpPr/>
          <p:nvPr/>
        </p:nvSpPr>
        <p:spPr>
          <a:xfrm>
            <a:off x="263525" y="1089025"/>
            <a:ext cx="2154935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Hash-to-Bin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Solution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6C36FABC-2E8F-5CBD-417D-304920395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428137"/>
                  </p:ext>
                </p:extLst>
              </p:nvPr>
            </p:nvGraphicFramePr>
            <p:xfrm>
              <a:off x="6045630" y="1806169"/>
              <a:ext cx="648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6C36FABC-2E8F-5CBD-417D-304920395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428137"/>
                  </p:ext>
                </p:extLst>
              </p:nvPr>
            </p:nvGraphicFramePr>
            <p:xfrm>
              <a:off x="6045630" y="1806169"/>
              <a:ext cx="648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846" t="-6452" r="-3846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846" t="-106452" r="-3846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846" t="-213333" r="-384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846" t="-303226" r="-3846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F194D11-2268-0EBC-1A5E-D9DEFA581738}"/>
                  </a:ext>
                </a:extLst>
              </p:cNvPr>
              <p:cNvSpPr/>
              <p:nvPr/>
            </p:nvSpPr>
            <p:spPr>
              <a:xfrm>
                <a:off x="6693630" y="2413524"/>
                <a:ext cx="4033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F194D11-2268-0EBC-1A5E-D9DEFA581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30" y="2413524"/>
                <a:ext cx="403370" cy="338554"/>
              </a:xfrm>
              <a:prstGeom prst="rect">
                <a:avLst/>
              </a:prstGeom>
              <a:blipFill>
                <a:blip r:embed="rId6"/>
                <a:stretch>
                  <a:fillRect l="-3125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23BC4515-98FC-7A24-CAEC-FD2CFADDDF00}"/>
              </a:ext>
            </a:extLst>
          </p:cNvPr>
          <p:cNvSpPr/>
          <p:nvPr/>
        </p:nvSpPr>
        <p:spPr>
          <a:xfrm>
            <a:off x="6045630" y="1102398"/>
            <a:ext cx="5885642" cy="504056"/>
          </a:xfrm>
          <a:prstGeom prst="rect">
            <a:avLst/>
          </a:prstGeom>
        </p:spPr>
        <p:txBody>
          <a:bodyPr wrap="square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hash-to-bin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五边形 19">
            <a:extLst>
              <a:ext uri="{FF2B5EF4-FFF2-40B4-BE49-F238E27FC236}">
                <a16:creationId xmlns:a16="http://schemas.microsoft.com/office/drawing/2014/main" id="{ED56CC09-4B3E-6426-B518-C7D4D34D43C3}"/>
              </a:ext>
            </a:extLst>
          </p:cNvPr>
          <p:cNvSpPr/>
          <p:nvPr/>
        </p:nvSpPr>
        <p:spPr>
          <a:xfrm>
            <a:off x="263525" y="3789363"/>
            <a:ext cx="2266030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Hash-to-Bin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Parameter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03144B8-DFBF-9611-E641-A8AD41BCD4E0}"/>
                  </a:ext>
                </a:extLst>
              </p:cNvPr>
              <p:cNvSpPr/>
              <p:nvPr/>
            </p:nvSpPr>
            <p:spPr>
              <a:xfrm>
                <a:off x="263525" y="4185552"/>
                <a:ext cx="11664948" cy="874397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ensure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each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row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has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same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number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entries,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need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pad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bins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using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dummy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entries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contain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elements.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must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ensure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elements.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VOLE-PSI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lookup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tables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parameters.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03144B8-DFBF-9611-E641-A8AD41BCD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4185552"/>
                <a:ext cx="11664948" cy="874397"/>
              </a:xfrm>
              <a:prstGeom prst="rect">
                <a:avLst/>
              </a:prstGeom>
              <a:blipFill>
                <a:blip r:embed="rId7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8510C674-7D0F-BF8B-0E6E-22B126C181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3058"/>
          <a:stretch/>
        </p:blipFill>
        <p:spPr>
          <a:xfrm>
            <a:off x="2218345" y="4999257"/>
            <a:ext cx="7772400" cy="149044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2DA9239-2CEB-5904-D97F-391E2490B91E}"/>
              </a:ext>
            </a:extLst>
          </p:cNvPr>
          <p:cNvSpPr txBox="1"/>
          <p:nvPr/>
        </p:nvSpPr>
        <p:spPr>
          <a:xfrm>
            <a:off x="272761" y="6489700"/>
            <a:ext cx="11664948" cy="36109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/>
              <a:t>[RS21]</a:t>
            </a:r>
            <a:r>
              <a:rPr lang="en" altLang="zh-CN" dirty="0"/>
              <a:t> P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" altLang="zh-CN" dirty="0" err="1"/>
              <a:t>Rindal</a:t>
            </a:r>
            <a:r>
              <a:rPr lang="en" altLang="zh-CN" dirty="0"/>
              <a:t>, P</a:t>
            </a:r>
            <a:r>
              <a:rPr lang="en-US" altLang="zh-CN" dirty="0"/>
              <a:t>.</a:t>
            </a:r>
            <a:r>
              <a:rPr lang="en" altLang="zh-CN" dirty="0"/>
              <a:t> </a:t>
            </a:r>
            <a:r>
              <a:rPr lang="en" altLang="zh-CN" dirty="0" err="1"/>
              <a:t>Schoppmann</a:t>
            </a:r>
            <a:r>
              <a:rPr lang="en" altLang="zh-CN" dirty="0"/>
              <a:t>. VOLE-PSI: </a:t>
            </a:r>
            <a:r>
              <a:rPr lang="en-US" altLang="zh-CN" dirty="0"/>
              <a:t>Fast</a:t>
            </a:r>
            <a:r>
              <a:rPr lang="en" altLang="zh-CN" dirty="0"/>
              <a:t> OPRF and </a:t>
            </a:r>
            <a:r>
              <a:rPr lang="en-US" altLang="zh-CN" dirty="0"/>
              <a:t>Circuit</a:t>
            </a:r>
            <a:r>
              <a:rPr lang="en" altLang="zh-CN" dirty="0"/>
              <a:t>-PSI from </a:t>
            </a:r>
            <a:r>
              <a:rPr lang="en-US" altLang="zh-CN" dirty="0"/>
              <a:t>Vector</a:t>
            </a:r>
            <a:r>
              <a:rPr lang="en" altLang="zh-CN" dirty="0"/>
              <a:t>-OLE.</a:t>
            </a:r>
            <a:r>
              <a:rPr lang="zh-CN" altLang="en-US" dirty="0"/>
              <a:t> </a:t>
            </a:r>
            <a:r>
              <a:rPr lang="en-US" altLang="zh-CN" dirty="0"/>
              <a:t>EUROCRYPT</a:t>
            </a:r>
            <a:r>
              <a:rPr lang="zh-CN" altLang="en-US" dirty="0"/>
              <a:t> </a:t>
            </a:r>
            <a:r>
              <a:rPr lang="en-US" altLang="zh-CN" dirty="0"/>
              <a:t>2021,</a:t>
            </a:r>
            <a:r>
              <a:rPr lang="zh-CN" altLang="en-US" dirty="0"/>
              <a:t> </a:t>
            </a:r>
            <a:r>
              <a:rPr lang="en" altLang="zh-CN" dirty="0"/>
              <a:t>pp. 901-930. Cham: Springer International Publishing, 2021.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lookup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zh-CN" altLang="en-US" dirty="0">
                <a:hlinkClick r:id="rId9"/>
              </a:rPr>
              <a:t>https://github.com/Visa-Research/volepsi/blob/main/volePSI/SimpleIndex.cpp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F4AFD42-38DA-CFE1-262C-08FC67B1D27F}"/>
              </a:ext>
            </a:extLst>
          </p:cNvPr>
          <p:cNvSpPr txBox="1"/>
          <p:nvPr/>
        </p:nvSpPr>
        <p:spPr>
          <a:xfrm>
            <a:off x="10058404" y="5512832"/>
            <a:ext cx="20502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There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error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parameter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this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table.</a:t>
            </a:r>
          </a:p>
        </p:txBody>
      </p:sp>
    </p:spTree>
    <p:extLst>
      <p:ext uri="{BB962C8B-B14F-4D97-AF65-F5344CB8AC3E}">
        <p14:creationId xmlns:p14="http://schemas.microsoft.com/office/powerpoint/2010/main" val="376108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63822E-6678-1976-FFC5-D6C560338BF1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4.3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Simple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Learned-Index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Keyword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5" name="五边形 4">
            <a:extLst>
              <a:ext uri="{FF2B5EF4-FFF2-40B4-BE49-F238E27FC236}">
                <a16:creationId xmlns:a16="http://schemas.microsoft.com/office/drawing/2014/main" id="{2AB09A20-64B9-F199-5B8D-E6EC93E05005}"/>
              </a:ext>
            </a:extLst>
          </p:cNvPr>
          <p:cNvSpPr/>
          <p:nvPr/>
        </p:nvSpPr>
        <p:spPr>
          <a:xfrm>
            <a:off x="263525" y="1089025"/>
            <a:ext cx="1223963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Basic</a:t>
            </a:r>
            <a:r>
              <a:rPr lang="zh-CN" altLang="en-US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Idea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DAEF4F-3305-7AC4-73AA-A3FB1D581D3D}"/>
              </a:ext>
            </a:extLst>
          </p:cNvPr>
          <p:cNvSpPr/>
          <p:nvPr/>
        </p:nvSpPr>
        <p:spPr>
          <a:xfrm>
            <a:off x="263527" y="1469356"/>
            <a:ext cx="11664948" cy="855100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Existing</a:t>
            </a:r>
            <a:r>
              <a:rPr lang="zh-CN" altLang="en-US" sz="1600" dirty="0"/>
              <a:t> </a:t>
            </a:r>
            <a:r>
              <a:rPr lang="en-US" altLang="zh-CN" sz="1600" dirty="0"/>
              <a:t>Keyword</a:t>
            </a:r>
            <a:r>
              <a:rPr lang="zh-CN" altLang="en-US" sz="1600" dirty="0"/>
              <a:t> </a:t>
            </a:r>
            <a:r>
              <a:rPr lang="en-US" altLang="zh-CN" sz="1600" dirty="0"/>
              <a:t>PIR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Index</a:t>
            </a:r>
            <a:r>
              <a:rPr lang="zh-CN" altLang="en-US" sz="1600" dirty="0"/>
              <a:t> </a:t>
            </a:r>
            <a:r>
              <a:rPr lang="en-US" altLang="zh-CN" sz="1600" dirty="0"/>
              <a:t>PIR</a:t>
            </a:r>
            <a:r>
              <a:rPr lang="zh-CN" altLang="en-US" sz="1600" dirty="0"/>
              <a:t> </a:t>
            </a:r>
            <a:r>
              <a:rPr lang="en-US" altLang="zh-CN" sz="1600" dirty="0"/>
              <a:t>solutions</a:t>
            </a:r>
            <a:r>
              <a:rPr lang="zh-CN" altLang="en-US" sz="1600" dirty="0"/>
              <a:t> </a:t>
            </a:r>
            <a:r>
              <a:rPr lang="en-US" altLang="zh-CN" sz="1600" dirty="0"/>
              <a:t>use</a:t>
            </a:r>
            <a:r>
              <a:rPr lang="zh-CN" altLang="en-US" sz="1600" dirty="0"/>
              <a:t> </a:t>
            </a:r>
            <a:r>
              <a:rPr lang="en-US" altLang="zh-CN" sz="1600" dirty="0"/>
              <a:t>Cuckoo</a:t>
            </a:r>
            <a:r>
              <a:rPr lang="zh-CN" altLang="en-US" sz="1600" dirty="0"/>
              <a:t> </a:t>
            </a:r>
            <a:r>
              <a:rPr lang="en-US" altLang="zh-CN" sz="1600" dirty="0"/>
              <a:t>Hash,</a:t>
            </a:r>
            <a:r>
              <a:rPr lang="zh-CN" altLang="en-US" sz="1600" dirty="0"/>
              <a:t> </a:t>
            </a:r>
            <a:r>
              <a:rPr lang="en-US" altLang="zh-CN" sz="1600" dirty="0"/>
              <a:t>OKVS,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Hash-to-Bin</a:t>
            </a:r>
            <a:r>
              <a:rPr lang="zh-CN" altLang="en-US" sz="1600" dirty="0"/>
              <a:t> </a:t>
            </a:r>
            <a:r>
              <a:rPr lang="en-US" altLang="zh-CN" sz="1600" dirty="0"/>
              <a:t>technique.</a:t>
            </a:r>
            <a:r>
              <a:rPr lang="zh-CN" altLang="en-US" sz="1600" dirty="0"/>
              <a:t> </a:t>
            </a:r>
            <a:r>
              <a:rPr lang="en-US" altLang="zh-CN" sz="1600" dirty="0"/>
              <a:t>They</a:t>
            </a:r>
            <a:r>
              <a:rPr lang="zh-CN" altLang="en-US" sz="1600" dirty="0"/>
              <a:t> </a:t>
            </a:r>
            <a:r>
              <a:rPr lang="en-US" altLang="zh-CN" sz="1600" dirty="0"/>
              <a:t>are</a:t>
            </a:r>
            <a:r>
              <a:rPr lang="zh-CN" altLang="en-US" sz="1600" dirty="0"/>
              <a:t> </a:t>
            </a: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index</a:t>
            </a:r>
            <a:r>
              <a:rPr lang="zh-CN" altLang="en-US" sz="1600" dirty="0"/>
              <a:t> </a:t>
            </a:r>
            <a:r>
              <a:rPr lang="en-US" altLang="zh-CN" sz="1600" dirty="0"/>
              <a:t>techniques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DB.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Maybe</a:t>
            </a:r>
            <a:r>
              <a:rPr lang="zh-CN" altLang="en-US" sz="1600" dirty="0"/>
              <a:t> </a:t>
            </a:r>
            <a:r>
              <a:rPr lang="en-US" altLang="zh-CN" sz="1600" dirty="0"/>
              <a:t>we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use</a:t>
            </a:r>
            <a:r>
              <a:rPr lang="zh-CN" altLang="en-US" sz="1600" dirty="0"/>
              <a:t> </a:t>
            </a:r>
            <a:r>
              <a:rPr lang="en-US" altLang="zh-CN" sz="1600" dirty="0"/>
              <a:t>advanced</a:t>
            </a:r>
            <a:r>
              <a:rPr lang="zh-CN" altLang="en-US" sz="1600" dirty="0"/>
              <a:t> </a:t>
            </a:r>
            <a:r>
              <a:rPr lang="en-US" altLang="zh-CN" sz="1600" dirty="0"/>
              <a:t>index</a:t>
            </a:r>
            <a:r>
              <a:rPr lang="zh-CN" altLang="en-US" sz="1600" dirty="0"/>
              <a:t> </a:t>
            </a:r>
            <a:r>
              <a:rPr lang="en-US" altLang="zh-CN" sz="1600" dirty="0"/>
              <a:t>techniques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DB</a:t>
            </a:r>
            <a:r>
              <a:rPr lang="zh-CN" altLang="en-US" sz="1600" dirty="0"/>
              <a:t> </a:t>
            </a:r>
            <a:r>
              <a:rPr lang="en-US" altLang="zh-CN" sz="1600" dirty="0"/>
              <a:t>field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obtain</a:t>
            </a:r>
            <a:r>
              <a:rPr lang="zh-CN" altLang="en-US" sz="1600" dirty="0"/>
              <a:t> </a:t>
            </a:r>
            <a:r>
              <a:rPr lang="en-US" altLang="zh-CN" sz="1600" dirty="0"/>
              <a:t>more</a:t>
            </a:r>
            <a:r>
              <a:rPr lang="zh-CN" altLang="en-US" sz="1600" dirty="0"/>
              <a:t> </a:t>
            </a:r>
            <a:r>
              <a:rPr lang="en-US" altLang="zh-CN" sz="1600" dirty="0"/>
              <a:t>efficient</a:t>
            </a:r>
            <a:r>
              <a:rPr lang="zh-CN" altLang="en-US" sz="1600" dirty="0"/>
              <a:t> </a:t>
            </a:r>
            <a:r>
              <a:rPr lang="en-US" altLang="zh-CN" sz="1600" dirty="0"/>
              <a:t>solutions.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Learned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Index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possible</a:t>
            </a:r>
            <a:r>
              <a:rPr lang="zh-CN" altLang="en-US" sz="1600" dirty="0"/>
              <a:t> </a:t>
            </a:r>
            <a:r>
              <a:rPr lang="en-US" altLang="zh-CN" sz="1600" dirty="0"/>
              <a:t>answer.</a:t>
            </a:r>
            <a:r>
              <a:rPr lang="zh-CN" altLang="en-US" sz="1600" dirty="0"/>
              <a:t>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F45F31EC-61ED-DE3D-B0D7-6091D8408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182029"/>
                  </p:ext>
                </p:extLst>
              </p:nvPr>
            </p:nvGraphicFramePr>
            <p:xfrm>
              <a:off x="263525" y="5387211"/>
              <a:ext cx="11664955" cy="7530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3945">
                      <a:extLst>
                        <a:ext uri="{9D8B030D-6E8A-4147-A177-3AD203B41FA5}">
                          <a16:colId xmlns:a16="http://schemas.microsoft.com/office/drawing/2014/main" val="2561811449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2732614884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3341178334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377633216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3642248898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644807336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2372880882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672214207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4290574871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963740408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928095713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219081947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2548518342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2911960984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79818170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373855456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702703036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2945271252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5567213"/>
                        </a:ext>
                      </a:extLst>
                    </a:gridCol>
                  </a:tblGrid>
                  <a:tr h="3765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29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47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59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71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73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94144006"/>
                      </a:ext>
                    </a:extLst>
                  </a:tr>
                  <a:tr h="3765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37152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F45F31EC-61ED-DE3D-B0D7-6091D8408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182029"/>
                  </p:ext>
                </p:extLst>
              </p:nvPr>
            </p:nvGraphicFramePr>
            <p:xfrm>
              <a:off x="263525" y="5387211"/>
              <a:ext cx="11664955" cy="7530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3945">
                      <a:extLst>
                        <a:ext uri="{9D8B030D-6E8A-4147-A177-3AD203B41FA5}">
                          <a16:colId xmlns:a16="http://schemas.microsoft.com/office/drawing/2014/main" val="2561811449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2732614884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3341178334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377633216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3642248898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644807336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2372880882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672214207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4290574871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963740408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928095713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219081947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2548518342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2911960984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79818170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373855456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702703036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2945271252"/>
                        </a:ext>
                      </a:extLst>
                    </a:gridCol>
                    <a:gridCol w="613945">
                      <a:extLst>
                        <a:ext uri="{9D8B030D-6E8A-4147-A177-3AD203B41FA5}">
                          <a16:colId xmlns:a16="http://schemas.microsoft.com/office/drawing/2014/main" val="15567213"/>
                        </a:ext>
                      </a:extLst>
                    </a:gridCol>
                  </a:tblGrid>
                  <a:tr h="3765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333" r="-181875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959" t="-3333" r="-168163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83" t="-3333" r="-161666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5918" t="-3333" r="-148367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4167" t="-3333" r="-141458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3878" t="-3333" r="-128571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250" t="-3333" r="-12125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6250" t="-3333" r="-11125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9796" t="-3333" r="-9897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8333" t="-3333" r="-91041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87755" t="-3333" r="-79183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10417" t="-3333" r="-70833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10417" t="-3333" r="-60833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3673" t="-3333" r="-495918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2500" t="-3333" r="-40625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81633" t="-3333" r="-297959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14583" t="-3333" r="-20416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9592" t="-3333" r="-1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16667" t="-3333" r="-2083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4144006"/>
                      </a:ext>
                    </a:extLst>
                  </a:tr>
                  <a:tr h="3765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0</a:t>
                          </a:r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16667" t="-103333" r="-2083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37152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D0EB376-8C96-4B4D-1537-6E190EDA1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85185"/>
              </p:ext>
            </p:extLst>
          </p:nvPr>
        </p:nvGraphicFramePr>
        <p:xfrm>
          <a:off x="4792293" y="2050990"/>
          <a:ext cx="5531029" cy="2956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CA3056B-625E-6A2D-943C-0AECAA598815}"/>
                  </a:ext>
                </a:extLst>
              </p:cNvPr>
              <p:cNvSpPr/>
              <p:nvPr/>
            </p:nvSpPr>
            <p:spPr>
              <a:xfrm>
                <a:off x="1733403" y="3041962"/>
                <a:ext cx="3067434" cy="855100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600" dirty="0"/>
                  <a:t>Train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dataset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2,0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11,1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…,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73,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CA3056B-625E-6A2D-943C-0AECAA5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403" y="3041962"/>
                <a:ext cx="3067434" cy="855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1B9A845-F63F-1787-730D-DB71C83B4BB2}"/>
                  </a:ext>
                </a:extLst>
              </p:cNvPr>
              <p:cNvSpPr/>
              <p:nvPr/>
            </p:nvSpPr>
            <p:spPr>
              <a:xfrm>
                <a:off x="5180608" y="4927251"/>
                <a:ext cx="3067434" cy="451414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approximate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1B9A845-F63F-1787-730D-DB71C83B4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608" y="4927251"/>
                <a:ext cx="3067434" cy="451414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号 13">
            <a:extLst>
              <a:ext uri="{FF2B5EF4-FFF2-40B4-BE49-F238E27FC236}">
                <a16:creationId xmlns:a16="http://schemas.microsoft.com/office/drawing/2014/main" id="{3DC2CE3B-ADFC-4D2F-E704-5779C9144931}"/>
              </a:ext>
            </a:extLst>
          </p:cNvPr>
          <p:cNvSpPr/>
          <p:nvPr/>
        </p:nvSpPr>
        <p:spPr>
          <a:xfrm rot="16200000">
            <a:off x="6319375" y="4712758"/>
            <a:ext cx="181801" cy="2459334"/>
          </a:xfrm>
          <a:prstGeom prst="lef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77105DC-4515-0CED-565F-2103FCB682E1}"/>
                  </a:ext>
                </a:extLst>
              </p:cNvPr>
              <p:cNvSpPr txBox="1"/>
              <p:nvPr/>
            </p:nvSpPr>
            <p:spPr>
              <a:xfrm>
                <a:off x="4467314" y="6066699"/>
                <a:ext cx="3890473" cy="417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600" dirty="0"/>
                  <a:t>binary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search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in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77105DC-4515-0CED-565F-2103FCB68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14" y="6066699"/>
                <a:ext cx="3890473" cy="417422"/>
              </a:xfrm>
              <a:prstGeom prst="rect">
                <a:avLst/>
              </a:prstGeom>
              <a:blipFill>
                <a:blip r:embed="rId6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6AB2DD5-5BF6-29F4-F031-192615BDFEFD}"/>
              </a:ext>
            </a:extLst>
          </p:cNvPr>
          <p:cNvSpPr txBox="1"/>
          <p:nvPr/>
        </p:nvSpPr>
        <p:spPr>
          <a:xfrm>
            <a:off x="272761" y="6489700"/>
            <a:ext cx="11664948" cy="36109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/>
              <a:t>[FV20]</a:t>
            </a:r>
            <a:r>
              <a:rPr lang="en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altLang="zh-CN" dirty="0"/>
              <a:t>P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" altLang="zh-CN" dirty="0" err="1"/>
              <a:t>Ferragina</a:t>
            </a:r>
            <a:r>
              <a:rPr lang="en" altLang="zh-CN" dirty="0"/>
              <a:t>, G</a:t>
            </a:r>
            <a:r>
              <a:rPr lang="en-US" altLang="zh-CN" dirty="0"/>
              <a:t>.</a:t>
            </a:r>
            <a:r>
              <a:rPr lang="en" altLang="zh-CN" dirty="0"/>
              <a:t> </a:t>
            </a:r>
            <a:r>
              <a:rPr lang="en" altLang="zh-CN" dirty="0" err="1"/>
              <a:t>Vinciguerra</a:t>
            </a:r>
            <a:r>
              <a:rPr lang="en" altLang="zh-CN" dirty="0"/>
              <a:t>. The PGM-index: a </a:t>
            </a:r>
            <a:r>
              <a:rPr lang="en-US" altLang="zh-CN" dirty="0"/>
              <a:t>Fully</a:t>
            </a:r>
            <a:r>
              <a:rPr lang="en" altLang="zh-CN" dirty="0"/>
              <a:t>-dynamic </a:t>
            </a:r>
            <a:r>
              <a:rPr lang="en-US" altLang="zh-CN" dirty="0"/>
              <a:t>Compressed</a:t>
            </a:r>
            <a:r>
              <a:rPr lang="en" altLang="zh-CN" dirty="0"/>
              <a:t> </a:t>
            </a:r>
            <a:r>
              <a:rPr lang="en-US" altLang="zh-CN" dirty="0"/>
              <a:t>Learned</a:t>
            </a:r>
            <a:r>
              <a:rPr lang="en" altLang="zh-CN" dirty="0"/>
              <a:t> </a:t>
            </a:r>
            <a:r>
              <a:rPr lang="en-US" altLang="zh-CN" dirty="0"/>
              <a:t>Index</a:t>
            </a:r>
            <a:r>
              <a:rPr lang="en" altLang="zh-CN" dirty="0"/>
              <a:t> with </a:t>
            </a:r>
            <a:r>
              <a:rPr lang="en-US" altLang="zh-CN" dirty="0"/>
              <a:t>Provable</a:t>
            </a:r>
            <a:r>
              <a:rPr lang="en" altLang="zh-CN" dirty="0"/>
              <a:t> </a:t>
            </a:r>
            <a:r>
              <a:rPr lang="en-US" altLang="zh-CN" dirty="0"/>
              <a:t>Worst</a:t>
            </a:r>
            <a:r>
              <a:rPr lang="en" altLang="zh-CN" dirty="0"/>
              <a:t>-case </a:t>
            </a:r>
            <a:r>
              <a:rPr lang="en-US" altLang="zh-CN" dirty="0"/>
              <a:t>Bounds</a:t>
            </a:r>
            <a:r>
              <a:rPr lang="en" altLang="zh-CN" dirty="0"/>
              <a:t>. VLDB Endowment 13</a:t>
            </a:r>
            <a:r>
              <a:rPr lang="en-US" altLang="zh-CN" dirty="0"/>
              <a:t>(8)</a:t>
            </a:r>
            <a:r>
              <a:rPr lang="en" altLang="zh-CN" dirty="0"/>
              <a:t>: 1162-1175.</a:t>
            </a:r>
            <a:r>
              <a:rPr lang="zh-CN" altLang="en-US" dirty="0"/>
              <a:t> </a:t>
            </a:r>
            <a:r>
              <a:rPr lang="en-US" altLang="zh-CN" dirty="0"/>
              <a:t>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1214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80B33F-6E4E-DBC7-DDA3-B2ECC468CE24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4.3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Simple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Learned-Index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Keyword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839BFB-274C-1F9D-4837-8C774DE50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07" r="859"/>
          <a:stretch/>
        </p:blipFill>
        <p:spPr>
          <a:xfrm>
            <a:off x="297709" y="1088891"/>
            <a:ext cx="11595294" cy="54008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3E89E5-9918-977E-50AF-1D233DA71B71}"/>
              </a:ext>
            </a:extLst>
          </p:cNvPr>
          <p:cNvSpPr txBox="1"/>
          <p:nvPr/>
        </p:nvSpPr>
        <p:spPr>
          <a:xfrm>
            <a:off x="272761" y="6489700"/>
            <a:ext cx="11664948" cy="36109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pure-Java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PGM-index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commit</a:t>
            </a:r>
            <a:r>
              <a:rPr lang="zh-CN" altLang="en-US" dirty="0"/>
              <a:t> </a:t>
            </a:r>
            <a:r>
              <a:rPr lang="en" altLang="zh-CN" dirty="0"/>
              <a:t>c9497dfabff240787aa0f5ac7a8f4ad70117ea72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HPPC</a:t>
            </a:r>
            <a:r>
              <a:rPr lang="zh-CN" altLang="en-US" dirty="0"/>
              <a:t> </a:t>
            </a:r>
            <a:r>
              <a:rPr lang="en-US" altLang="zh-CN" dirty="0"/>
              <a:t>library,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" altLang="zh-CN" dirty="0"/>
              <a:t>https://</a:t>
            </a:r>
            <a:r>
              <a:rPr lang="en" altLang="zh-CN" dirty="0" err="1"/>
              <a:t>github.com</a:t>
            </a:r>
            <a:r>
              <a:rPr lang="en" altLang="zh-CN" dirty="0"/>
              <a:t>/</a:t>
            </a:r>
            <a:r>
              <a:rPr lang="en" altLang="zh-CN" dirty="0" err="1"/>
              <a:t>carrotsearch</a:t>
            </a:r>
            <a:r>
              <a:rPr lang="en" altLang="zh-CN" dirty="0"/>
              <a:t>/</a:t>
            </a:r>
            <a:r>
              <a:rPr lang="en" altLang="zh-CN" dirty="0" err="1"/>
              <a:t>hppc</a:t>
            </a:r>
            <a:r>
              <a:rPr lang="en" altLang="zh-CN" dirty="0"/>
              <a:t>/pull/39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093109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DC71C587-1E15-2DF6-2217-DD70BBA96A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722714"/>
                  </p:ext>
                </p:extLst>
              </p:nvPr>
            </p:nvGraphicFramePr>
            <p:xfrm>
              <a:off x="273980" y="1603463"/>
              <a:ext cx="1296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112713753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DC71C587-1E15-2DF6-2217-DD70BBA96A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722714"/>
                  </p:ext>
                </p:extLst>
              </p:nvPr>
            </p:nvGraphicFramePr>
            <p:xfrm>
              <a:off x="273980" y="1603463"/>
              <a:ext cx="1296000" cy="19415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112713753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322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3226" r="-196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103226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103226" r="-196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210000" r="-100000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210000" r="-1961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300000" r="-100000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300000" r="-1961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" t="-400000" r="-1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922" t="-400000" r="-1961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DC08DDFF-3F92-54C9-D8E3-F8D3F670DF0B}"/>
              </a:ext>
            </a:extLst>
          </p:cNvPr>
          <p:cNvCxnSpPr>
            <a:cxnSpLocks/>
          </p:cNvCxnSpPr>
          <p:nvPr/>
        </p:nvCxnSpPr>
        <p:spPr>
          <a:xfrm>
            <a:off x="1613749" y="2574253"/>
            <a:ext cx="8047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9BE1E98-591C-4301-6BF2-E3B378A0844B}"/>
              </a:ext>
            </a:extLst>
          </p:cNvPr>
          <p:cNvSpPr txBox="1"/>
          <p:nvPr/>
        </p:nvSpPr>
        <p:spPr>
          <a:xfrm>
            <a:off x="1616923" y="2228761"/>
            <a:ext cx="7892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Sorting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709600AA-029F-7CC5-AEA6-785D50F665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3953934"/>
                  </p:ext>
                </p:extLst>
              </p:nvPr>
            </p:nvGraphicFramePr>
            <p:xfrm>
              <a:off x="2451702" y="1797621"/>
              <a:ext cx="1980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0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709600AA-029F-7CC5-AEA6-785D50F665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3953934"/>
                  </p:ext>
                </p:extLst>
              </p:nvPr>
            </p:nvGraphicFramePr>
            <p:xfrm>
              <a:off x="2451702" y="1797621"/>
              <a:ext cx="1980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0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41" t="-3226" r="-128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41" t="-103226" r="-128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41" t="-210000" r="-1282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81866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41" t="-300000" r="-128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1971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3AAF1C4-828D-AC30-9E90-280743ACD99E}"/>
              </a:ext>
            </a:extLst>
          </p:cNvPr>
          <p:cNvCxnSpPr>
            <a:cxnSpLocks/>
          </p:cNvCxnSpPr>
          <p:nvPr/>
        </p:nvCxnSpPr>
        <p:spPr>
          <a:xfrm>
            <a:off x="4482483" y="2574253"/>
            <a:ext cx="8361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52224E9-FBCB-B6D9-9370-5E658078C00B}"/>
              </a:ext>
            </a:extLst>
          </p:cNvPr>
          <p:cNvSpPr txBox="1"/>
          <p:nvPr/>
        </p:nvSpPr>
        <p:spPr>
          <a:xfrm>
            <a:off x="4496606" y="2220215"/>
            <a:ext cx="8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Encode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7E401268-EF3C-2B1C-D356-F41F4D70C4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51339"/>
                  </p:ext>
                </p:extLst>
              </p:nvPr>
            </p:nvGraphicFramePr>
            <p:xfrm>
              <a:off x="6490247" y="1806169"/>
              <a:ext cx="5436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428837315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74738397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074253915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55172003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47604637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658880169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7059628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3158152079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7E401268-EF3C-2B1C-D356-F41F4D70C4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51339"/>
                  </p:ext>
                </p:extLst>
              </p:nvPr>
            </p:nvGraphicFramePr>
            <p:xfrm>
              <a:off x="6490247" y="1806169"/>
              <a:ext cx="5436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428837315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74738397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074253915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55172003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47604637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658880169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7059628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3158152079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54" t="-3226" r="-65438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143" t="-3226" r="-1232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0877" t="-3226" r="-50526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0877" t="-3226" r="-40526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14286" t="-3226" r="-725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0000" t="-3226" r="-23833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5263" t="-3226" r="-15087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2143" t="-3226" r="-2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54386" t="-3226" r="-1754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54" t="-103226" r="-65438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143" t="-103226" r="-1232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0877" t="-103226" r="-50526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0877" t="-103226" r="-40526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14286" t="-103226" r="-725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0000" t="-103226" r="-2383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5263" t="-103226" r="-15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2143" t="-103226" r="-2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54386" t="-103226" r="-1754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54" t="-210000" r="-65438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143" t="-210000" r="-123214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0877" t="-210000" r="-50526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0877" t="-210000" r="-40526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14286" t="-210000" r="-725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0000" t="-210000" r="-23833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5263" t="-210000" r="-15087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2143" t="-210000" r="-20714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54386" t="-210000" r="-1754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54" t="-300000" r="-65438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143" t="-300000" r="-123214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0877" t="-300000" r="-50526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0877" t="-300000" r="-40526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14286" t="-300000" r="-725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0000" t="-300000" r="-23833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5263" t="-300000" r="-150877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2143" t="-300000" r="-20714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54386" t="-300000" r="-1754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五边形 10">
            <a:extLst>
              <a:ext uri="{FF2B5EF4-FFF2-40B4-BE49-F238E27FC236}">
                <a16:creationId xmlns:a16="http://schemas.microsoft.com/office/drawing/2014/main" id="{B8A18EC2-17E1-035F-BFB8-B63FC582041C}"/>
              </a:ext>
            </a:extLst>
          </p:cNvPr>
          <p:cNvSpPr/>
          <p:nvPr/>
        </p:nvSpPr>
        <p:spPr>
          <a:xfrm>
            <a:off x="263525" y="1089025"/>
            <a:ext cx="2154935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PGM-index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Solution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FE63A457-15D5-8589-3015-B526FE5EF4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8240936"/>
                  </p:ext>
                </p:extLst>
              </p:nvPr>
            </p:nvGraphicFramePr>
            <p:xfrm>
              <a:off x="5438877" y="1806169"/>
              <a:ext cx="648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FE63A457-15D5-8589-3015-B526FE5EF4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8240936"/>
                  </p:ext>
                </p:extLst>
              </p:nvPr>
            </p:nvGraphicFramePr>
            <p:xfrm>
              <a:off x="5438877" y="1806169"/>
              <a:ext cx="648000" cy="155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49980557"/>
                        </a:ext>
                      </a:extLst>
                    </a:gridCol>
                  </a:tblGrid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846" t="-6452" r="-3846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38202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846" t="-106452" r="-3846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70625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846" t="-213333" r="-384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354518"/>
                      </a:ext>
                    </a:extLst>
                  </a:tr>
                  <a:tr h="3883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846" t="-303226" r="-3846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47830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39F87B1-5AE7-BCAE-1A77-F5CC76B22266}"/>
                  </a:ext>
                </a:extLst>
              </p:cNvPr>
              <p:cNvSpPr/>
              <p:nvPr/>
            </p:nvSpPr>
            <p:spPr>
              <a:xfrm>
                <a:off x="6086877" y="2413524"/>
                <a:ext cx="4033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⊙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39F87B1-5AE7-BCAE-1A77-F5CC76B22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877" y="2413524"/>
                <a:ext cx="403370" cy="338554"/>
              </a:xfrm>
              <a:prstGeom prst="rect">
                <a:avLst/>
              </a:prstGeom>
              <a:blipFill>
                <a:blip r:embed="rId6"/>
                <a:stretch>
                  <a:fillRect l="-3030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3E111BA8-0679-C0EA-5774-2CA78A7D5022}"/>
              </a:ext>
            </a:extLst>
          </p:cNvPr>
          <p:cNvSpPr/>
          <p:nvPr/>
        </p:nvSpPr>
        <p:spPr>
          <a:xfrm>
            <a:off x="6045630" y="1102398"/>
            <a:ext cx="5885642" cy="504056"/>
          </a:xfrm>
          <a:prstGeom prst="rect">
            <a:avLst/>
          </a:prstGeom>
        </p:spPr>
        <p:txBody>
          <a:bodyPr wrap="square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F98BEE-BD7D-4459-C8BB-E3589D7E63EC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4.3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Simple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Learned-Index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Keyword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16" name="五边形 15">
            <a:extLst>
              <a:ext uri="{FF2B5EF4-FFF2-40B4-BE49-F238E27FC236}">
                <a16:creationId xmlns:a16="http://schemas.microsoft.com/office/drawing/2014/main" id="{F3E22AF5-2F2A-D7EE-A113-A72D4305D2A1}"/>
              </a:ext>
            </a:extLst>
          </p:cNvPr>
          <p:cNvSpPr/>
          <p:nvPr/>
        </p:nvSpPr>
        <p:spPr>
          <a:xfrm>
            <a:off x="270235" y="3789363"/>
            <a:ext cx="1977310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Experiment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Results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1E82569-A7F2-2489-E392-0C2964DE2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" y="4193277"/>
            <a:ext cx="2653710" cy="216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77A6CE2-1E7D-4402-B34B-34640E8F20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55" y="4193277"/>
            <a:ext cx="2746830" cy="216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9EA1153-CF51-CC8E-4780-948B40EF32FD}"/>
              </a:ext>
            </a:extLst>
          </p:cNvPr>
          <p:cNvSpPr txBox="1"/>
          <p:nvPr/>
        </p:nvSpPr>
        <p:spPr>
          <a:xfrm>
            <a:off x="270235" y="6268965"/>
            <a:ext cx="5825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Online communication and runtime comparisons on</a:t>
            </a:r>
          </a:p>
          <a:p>
            <a:pPr algn="ctr"/>
            <a:r>
              <a:rPr lang="zh-CN" altLang="en-US" sz="1600" dirty="0"/>
              <a:t>different database sizes. We fix the value length as 128 bytes.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FBA47A1-55B8-A0A5-4E67-2DD4D43394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7" y="4193277"/>
            <a:ext cx="2663790" cy="21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626722E-7969-2D0F-9642-14DF56A412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80" y="4193277"/>
            <a:ext cx="2852723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B406A2E-8392-342E-F3FD-0AF6C86E60BE}"/>
                  </a:ext>
                </a:extLst>
              </p:cNvPr>
              <p:cNvSpPr txBox="1"/>
              <p:nvPr/>
            </p:nvSpPr>
            <p:spPr>
              <a:xfrm>
                <a:off x="6105507" y="6298273"/>
                <a:ext cx="5825765" cy="605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/>
                  <a:t>Online</a:t>
                </a:r>
                <a:r>
                  <a:rPr lang="zh-CN" altLang="en-US" sz="1600" dirty="0"/>
                  <a:t> </a:t>
                </a:r>
                <a:r>
                  <a:rPr lang="en" altLang="zh-CN" sz="1600" dirty="0"/>
                  <a:t>communication and runtime comparisons</a:t>
                </a:r>
              </a:p>
              <a:p>
                <a:pPr algn="ctr"/>
                <a:r>
                  <a:rPr lang="en" altLang="zh-CN" sz="1600" dirty="0"/>
                  <a:t>on different value lengths. We fix the database size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" altLang="zh-CN" sz="1600" dirty="0"/>
                  <a:t>.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B406A2E-8392-342E-F3FD-0AF6C86E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507" y="6298273"/>
                <a:ext cx="5825765" cy="605871"/>
              </a:xfrm>
              <a:prstGeom prst="rect">
                <a:avLst/>
              </a:prstGeom>
              <a:blipFill>
                <a:blip r:embed="rId11"/>
                <a:stretch>
                  <a:fillRect t="-2041"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02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9F320A-6AFF-A458-993E-4A7C8A5029B0}"/>
              </a:ext>
            </a:extLst>
          </p:cNvPr>
          <p:cNvSpPr txBox="1"/>
          <p:nvPr/>
        </p:nvSpPr>
        <p:spPr>
          <a:xfrm>
            <a:off x="0" y="-1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1.1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(Index)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Definition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6576B0-52CF-5EF2-0786-EB304EE60A63}"/>
              </a:ext>
            </a:extLst>
          </p:cNvPr>
          <p:cNvSpPr txBox="1"/>
          <p:nvPr/>
        </p:nvSpPr>
        <p:spPr>
          <a:xfrm>
            <a:off x="9731113" y="1098260"/>
            <a:ext cx="2197362" cy="548770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Server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2AA9E68-83D5-AFC0-AA43-2B9CC80DE3E6}"/>
                  </a:ext>
                </a:extLst>
              </p:cNvPr>
              <p:cNvSpPr txBox="1"/>
              <p:nvPr/>
            </p:nvSpPr>
            <p:spPr>
              <a:xfrm>
                <a:off x="7153511" y="2695503"/>
                <a:ext cx="66765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2AA9E68-83D5-AFC0-AA43-2B9CC80DE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511" y="2695503"/>
                <a:ext cx="667653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F0FF395-8AA6-E60E-221E-E4523C09F7E2}"/>
              </a:ext>
            </a:extLst>
          </p:cNvPr>
          <p:cNvSpPr/>
          <p:nvPr/>
        </p:nvSpPr>
        <p:spPr>
          <a:xfrm>
            <a:off x="7970756" y="2117240"/>
            <a:ext cx="1041482" cy="822931"/>
          </a:xfrm>
          <a:prstGeom prst="rect">
            <a:avLst/>
          </a:prstGeom>
          <a:noFill/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Index</a:t>
            </a:r>
            <a:r>
              <a: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PIR</a:t>
            </a:r>
            <a:endParaRPr kumimoji="1" lang="zh-CN" altLang="en-US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221503-8C86-E7F2-7FCA-B6EDEF7B6E04}"/>
                  </a:ext>
                </a:extLst>
              </p:cNvPr>
              <p:cNvSpPr txBox="1"/>
              <p:nvPr/>
            </p:nvSpPr>
            <p:spPr>
              <a:xfrm flipH="1">
                <a:off x="7277996" y="2036464"/>
                <a:ext cx="43163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221503-8C86-E7F2-7FCA-B6EDEF7B6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277996" y="2036464"/>
                <a:ext cx="431634" cy="24622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279EA05-26B9-8920-56D1-1E96DFFF4FEC}"/>
              </a:ext>
            </a:extLst>
          </p:cNvPr>
          <p:cNvCxnSpPr>
            <a:cxnSpLocks/>
          </p:cNvCxnSpPr>
          <p:nvPr/>
        </p:nvCxnSpPr>
        <p:spPr>
          <a:xfrm>
            <a:off x="7221088" y="2353880"/>
            <a:ext cx="53596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56E9FF8-D475-1C71-9867-CF14CDF179B3}"/>
              </a:ext>
            </a:extLst>
          </p:cNvPr>
          <p:cNvCxnSpPr>
            <a:cxnSpLocks/>
          </p:cNvCxnSpPr>
          <p:nvPr/>
        </p:nvCxnSpPr>
        <p:spPr>
          <a:xfrm flipH="1">
            <a:off x="9091210" y="2353880"/>
            <a:ext cx="53596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C0C8548-8FC5-2163-8B05-681A51418E89}"/>
              </a:ext>
            </a:extLst>
          </p:cNvPr>
          <p:cNvCxnSpPr>
            <a:cxnSpLocks/>
          </p:cNvCxnSpPr>
          <p:nvPr/>
        </p:nvCxnSpPr>
        <p:spPr>
          <a:xfrm flipH="1">
            <a:off x="7201680" y="2697789"/>
            <a:ext cx="53596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58808EE-D4F8-564A-77E1-45838714A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067" y="2030415"/>
            <a:ext cx="862063" cy="9781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7F7818-DDE3-B6EA-269C-A4EDFCE89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360" y="2036563"/>
            <a:ext cx="505929" cy="1007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23">
                <a:extLst>
                  <a:ext uri="{FF2B5EF4-FFF2-40B4-BE49-F238E27FC236}">
                    <a16:creationId xmlns:a16="http://schemas.microsoft.com/office/drawing/2014/main" id="{A3AFAFDB-944B-3B87-5D6C-8BFC480D34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5839273"/>
                  </p:ext>
                </p:extLst>
              </p:nvPr>
            </p:nvGraphicFramePr>
            <p:xfrm>
              <a:off x="9731113" y="1647030"/>
              <a:ext cx="1243436" cy="1744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2844">
                      <a:extLst>
                        <a:ext uri="{9D8B030D-6E8A-4147-A177-3AD203B41FA5}">
                          <a16:colId xmlns:a16="http://schemas.microsoft.com/office/drawing/2014/main" val="123298474"/>
                        </a:ext>
                      </a:extLst>
                    </a:gridCol>
                    <a:gridCol w="540592">
                      <a:extLst>
                        <a:ext uri="{9D8B030D-6E8A-4147-A177-3AD203B41FA5}">
                          <a16:colId xmlns:a16="http://schemas.microsoft.com/office/drawing/2014/main" val="304012183"/>
                        </a:ext>
                      </a:extLst>
                    </a:gridCol>
                  </a:tblGrid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392892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8735077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5155454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7434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23">
                <a:extLst>
                  <a:ext uri="{FF2B5EF4-FFF2-40B4-BE49-F238E27FC236}">
                    <a16:creationId xmlns:a16="http://schemas.microsoft.com/office/drawing/2014/main" id="{A3AFAFDB-944B-3B87-5D6C-8BFC480D34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5839273"/>
                  </p:ext>
                </p:extLst>
              </p:nvPr>
            </p:nvGraphicFramePr>
            <p:xfrm>
              <a:off x="9731113" y="1647030"/>
              <a:ext cx="1243436" cy="1744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2844">
                      <a:extLst>
                        <a:ext uri="{9D8B030D-6E8A-4147-A177-3AD203B41FA5}">
                          <a16:colId xmlns:a16="http://schemas.microsoft.com/office/drawing/2014/main" val="123298474"/>
                        </a:ext>
                      </a:extLst>
                    </a:gridCol>
                    <a:gridCol w="540592">
                      <a:extLst>
                        <a:ext uri="{9D8B030D-6E8A-4147-A177-3AD203B41FA5}">
                          <a16:colId xmlns:a16="http://schemas.microsoft.com/office/drawing/2014/main" val="304012183"/>
                        </a:ext>
                      </a:extLst>
                    </a:gridCol>
                  </a:tblGrid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786" t="-2857" r="-7857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32558" t="-2857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9392892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786" t="-102857" r="-7857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32558" t="-102857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735077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786" t="-208824" r="-78571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32558" t="-208824" r="-2326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55454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786" t="-300000" r="-7857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32558" t="-300000" r="-2326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4347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18F3C73B-8669-E354-3D4B-7BB0163AF35B}"/>
              </a:ext>
            </a:extLst>
          </p:cNvPr>
          <p:cNvSpPr txBox="1"/>
          <p:nvPr/>
        </p:nvSpPr>
        <p:spPr>
          <a:xfrm>
            <a:off x="6105236" y="1098260"/>
            <a:ext cx="998397" cy="548769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Client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D4EF4FD-8B5B-7330-D886-D17E4F8184E0}"/>
                  </a:ext>
                </a:extLst>
              </p:cNvPr>
              <p:cNvSpPr/>
              <p:nvPr/>
            </p:nvSpPr>
            <p:spPr>
              <a:xfrm>
                <a:off x="263525" y="1481337"/>
                <a:ext cx="5832475" cy="1894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Client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retrieve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entries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using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indexes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from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holding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public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database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without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DB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learning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which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records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retrieve.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PIR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needs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satisfy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following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two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properties: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Correctness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Client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learns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(with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overwhelming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probability).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Security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(Malicious)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"learns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nothing"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about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client's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D4EF4FD-8B5B-7330-D886-D17E4F818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481337"/>
                <a:ext cx="5832475" cy="1894749"/>
              </a:xfrm>
              <a:prstGeom prst="rect">
                <a:avLst/>
              </a:prstGeom>
              <a:blipFill>
                <a:blip r:embed="rId7"/>
                <a:stretch>
                  <a:fillRect l="-434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F7466774-9529-D86E-399E-248204BE833A}"/>
              </a:ext>
            </a:extLst>
          </p:cNvPr>
          <p:cNvSpPr txBox="1"/>
          <p:nvPr/>
        </p:nvSpPr>
        <p:spPr>
          <a:xfrm>
            <a:off x="272760" y="6074231"/>
            <a:ext cx="582324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Two-Server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PIR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[CKGS95]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(Honest-Majority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Setting)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35C236-6EDC-AB22-1416-DF882DFE0A4A}"/>
              </a:ext>
            </a:extLst>
          </p:cNvPr>
          <p:cNvSpPr txBox="1"/>
          <p:nvPr/>
        </p:nvSpPr>
        <p:spPr>
          <a:xfrm>
            <a:off x="6095999" y="6075380"/>
            <a:ext cx="5832475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Single-Server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PIR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[KO97]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(Dishonest-Majority</a:t>
            </a:r>
            <a:r>
              <a:rPr lang="zh-CN" altLang="en-US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Setting)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88E5431-A45F-40BA-5D5A-4749BDEABFC2}"/>
              </a:ext>
            </a:extLst>
          </p:cNvPr>
          <p:cNvGrpSpPr/>
          <p:nvPr/>
        </p:nvGrpSpPr>
        <p:grpSpPr>
          <a:xfrm>
            <a:off x="1269399" y="4015550"/>
            <a:ext cx="3820729" cy="2119460"/>
            <a:chOff x="1269399" y="4015550"/>
            <a:chExt cx="3820729" cy="211946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BA1C9CD-5D28-D0C5-622D-F88973466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9399" y="4015550"/>
              <a:ext cx="862063" cy="97811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93EC1BB-CF5B-2340-729F-3106EF3B2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6797" y="5127837"/>
              <a:ext cx="505929" cy="1007173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77C27F2-50B8-CB45-CEF9-25024124C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8065" y="4016920"/>
              <a:ext cx="862063" cy="978110"/>
            </a:xfrm>
            <a:prstGeom prst="rect">
              <a:avLst/>
            </a:prstGeom>
          </p:spPr>
        </p:pic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75F2B299-47C2-9D02-8B53-A96B11DF4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9763" y="4189615"/>
              <a:ext cx="0" cy="62253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D9C8EF-FD6B-9078-6EA3-D18E871E32A6}"/>
                </a:ext>
              </a:extLst>
            </p:cNvPr>
            <p:cNvSpPr txBox="1"/>
            <p:nvPr/>
          </p:nvSpPr>
          <p:spPr>
            <a:xfrm>
              <a:off x="2204791" y="5022720"/>
              <a:ext cx="3799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①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9A98F5C-6CBE-C37A-9BAA-0314AB9F7029}"/>
                </a:ext>
              </a:extLst>
            </p:cNvPr>
            <p:cNvSpPr txBox="1"/>
            <p:nvPr/>
          </p:nvSpPr>
          <p:spPr>
            <a:xfrm>
              <a:off x="1772709" y="5530807"/>
              <a:ext cx="3799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②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D799D24-7EFA-1806-736B-83F8869C88FD}"/>
                </a:ext>
              </a:extLst>
            </p:cNvPr>
            <p:cNvSpPr txBox="1"/>
            <p:nvPr/>
          </p:nvSpPr>
          <p:spPr>
            <a:xfrm>
              <a:off x="3796126" y="5017491"/>
              <a:ext cx="3799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③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F0AEF52-9979-E160-77A5-EE0EF6BF2AA4}"/>
                </a:ext>
              </a:extLst>
            </p:cNvPr>
            <p:cNvSpPr txBox="1"/>
            <p:nvPr/>
          </p:nvSpPr>
          <p:spPr>
            <a:xfrm>
              <a:off x="4201149" y="5511197"/>
              <a:ext cx="3799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④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4CA21F3B-195B-4D7D-7965-6840F443A9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7920" y="5109972"/>
              <a:ext cx="969818" cy="503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F1D218C2-F6D1-2449-DC64-6A9A549C5FDD}"/>
                </a:ext>
              </a:extLst>
            </p:cNvPr>
            <p:cNvCxnSpPr>
              <a:cxnSpLocks/>
            </p:cNvCxnSpPr>
            <p:nvPr/>
          </p:nvCxnSpPr>
          <p:spPr>
            <a:xfrm>
              <a:off x="1677920" y="5274022"/>
              <a:ext cx="969818" cy="503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0E81465-1925-F71C-3499-8805C64B0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785" y="5108524"/>
              <a:ext cx="969818" cy="503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A15FED77-BA45-DD6A-7FD5-41812A38B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785" y="5272574"/>
              <a:ext cx="969818" cy="503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57A19C9-2BAD-E0B7-C41D-8A7E6C82FD00}"/>
              </a:ext>
            </a:extLst>
          </p:cNvPr>
          <p:cNvGrpSpPr/>
          <p:nvPr/>
        </p:nvGrpSpPr>
        <p:grpSpPr>
          <a:xfrm>
            <a:off x="6915964" y="4565503"/>
            <a:ext cx="4395240" cy="1024468"/>
            <a:chOff x="6915964" y="4565503"/>
            <a:chExt cx="4395240" cy="102446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673A5513-60F2-D224-199E-239015FB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49141" y="4597330"/>
              <a:ext cx="862063" cy="97811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DBF80E0-9283-2C47-110A-53E78536B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5964" y="4582798"/>
              <a:ext cx="505929" cy="1007173"/>
            </a:xfrm>
            <a:prstGeom prst="rect">
              <a:avLst/>
            </a:prstGeom>
          </p:spPr>
        </p:pic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36A1B4C3-9830-D7C9-6D4E-8BB9CC881424}"/>
                </a:ext>
              </a:extLst>
            </p:cNvPr>
            <p:cNvCxnSpPr>
              <a:cxnSpLocks/>
            </p:cNvCxnSpPr>
            <p:nvPr/>
          </p:nvCxnSpPr>
          <p:spPr>
            <a:xfrm>
              <a:off x="8318743" y="4913746"/>
              <a:ext cx="14377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BD53BF43-326C-AD60-5E33-E28490555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3362" y="5191387"/>
              <a:ext cx="14377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933B8B0-9644-C35C-E758-0D2EFDF9DE5A}"/>
                </a:ext>
              </a:extLst>
            </p:cNvPr>
            <p:cNvSpPr txBox="1"/>
            <p:nvPr/>
          </p:nvSpPr>
          <p:spPr>
            <a:xfrm>
              <a:off x="8822255" y="4565503"/>
              <a:ext cx="3799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①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FAF9430-549D-5AAF-7FE5-39492A4F30E5}"/>
                </a:ext>
              </a:extLst>
            </p:cNvPr>
            <p:cNvSpPr txBox="1"/>
            <p:nvPr/>
          </p:nvSpPr>
          <p:spPr>
            <a:xfrm>
              <a:off x="8822255" y="5200532"/>
              <a:ext cx="3799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②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52A54D05-F8C8-E782-191B-406C420A6F3F}"/>
              </a:ext>
            </a:extLst>
          </p:cNvPr>
          <p:cNvSpPr/>
          <p:nvPr/>
        </p:nvSpPr>
        <p:spPr>
          <a:xfrm>
            <a:off x="263523" y="6496103"/>
            <a:ext cx="11664949" cy="364996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[CKGS95]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Chor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O. </a:t>
            </a:r>
            <a:r>
              <a:rPr lang="en-US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Goldreich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E. </a:t>
            </a:r>
            <a:r>
              <a:rPr lang="en-US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Kushilevitz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and M. Sudan. Private Information Retrieval.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FOCS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1995,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pp. 41-41. IEEE, 1995.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[KO97]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Kushilevitz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and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Ostrovsky. Replication is not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Needed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: Single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Database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Computationally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-private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Information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Retrieval.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FOCS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1997</a:t>
            </a:r>
            <a:r>
              <a:rPr lang="en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pp. 364-373. IEEE, 1997.</a:t>
            </a:r>
            <a:endParaRPr lang="zh-CN" altLang="en-US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五边形 40">
            <a:extLst>
              <a:ext uri="{FF2B5EF4-FFF2-40B4-BE49-F238E27FC236}">
                <a16:creationId xmlns:a16="http://schemas.microsoft.com/office/drawing/2014/main" id="{33E10A1F-B73F-89B5-CDE6-DC7E44F38159}"/>
              </a:ext>
            </a:extLst>
          </p:cNvPr>
          <p:cNvSpPr/>
          <p:nvPr/>
        </p:nvSpPr>
        <p:spPr>
          <a:xfrm>
            <a:off x="263525" y="1097337"/>
            <a:ext cx="1174577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Definition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43" name="五边形 42">
            <a:extLst>
              <a:ext uri="{FF2B5EF4-FFF2-40B4-BE49-F238E27FC236}">
                <a16:creationId xmlns:a16="http://schemas.microsoft.com/office/drawing/2014/main" id="{7A1B402A-3167-419D-918A-0BD63912E454}"/>
              </a:ext>
            </a:extLst>
          </p:cNvPr>
          <p:cNvSpPr/>
          <p:nvPr/>
        </p:nvSpPr>
        <p:spPr>
          <a:xfrm>
            <a:off x="263523" y="3511499"/>
            <a:ext cx="1241081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Categories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517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3EE9F2-AF2D-7386-C59A-52F9448A3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5"/>
          <a:stretch/>
        </p:blipFill>
        <p:spPr>
          <a:xfrm>
            <a:off x="808724" y="1089025"/>
            <a:ext cx="10574552" cy="5400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250ADE-7FB7-5E6D-676F-81BC1DA2AF00}"/>
              </a:ext>
            </a:extLst>
          </p:cNvPr>
          <p:cNvSpPr txBox="1"/>
          <p:nvPr/>
        </p:nvSpPr>
        <p:spPr>
          <a:xfrm>
            <a:off x="0" y="-134"/>
            <a:ext cx="10033908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4.4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Open-source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Implementation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4890C7-4F13-1D03-216A-3EEC2C05F287}"/>
              </a:ext>
            </a:extLst>
          </p:cNvPr>
          <p:cNvSpPr txBox="1"/>
          <p:nvPr/>
        </p:nvSpPr>
        <p:spPr>
          <a:xfrm>
            <a:off x="272761" y="6489700"/>
            <a:ext cx="11664948" cy="36109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open-source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" altLang="zh-CN" dirty="0">
                <a:hlinkClick r:id="rId3"/>
              </a:rPr>
              <a:t>https://github.com/alibaba-edu/mpc4j</a:t>
            </a:r>
            <a:r>
              <a:rPr lang="en-US" altLang="zh-CN" dirty="0"/>
              <a:t>,together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pure-Java</a:t>
            </a:r>
            <a:r>
              <a:rPr lang="zh-CN" altLang="en-US" dirty="0"/>
              <a:t> </a:t>
            </a:r>
            <a:r>
              <a:rPr lang="en-US" altLang="zh-CN" dirty="0"/>
              <a:t>(F)HE</a:t>
            </a:r>
            <a:r>
              <a:rPr lang="zh-CN" altLang="en-US" dirty="0"/>
              <a:t> </a:t>
            </a:r>
            <a:r>
              <a:rPr lang="en-US" altLang="zh-CN" dirty="0"/>
              <a:t>implementations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SEAL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TFHElib</a:t>
            </a:r>
            <a:r>
              <a:rPr lang="en-US" altLang="zh-CN" dirty="0"/>
              <a:t>.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442873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8689A-9FB2-14FE-1C43-F5F62E573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89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3200" dirty="0"/>
              <a:t>Thanks</a:t>
            </a:r>
            <a:r>
              <a:rPr lang="zh-CN" altLang="en-US" sz="3200" dirty="0"/>
              <a:t> </a:t>
            </a:r>
            <a:r>
              <a:rPr lang="en-US" altLang="zh-CN" sz="3200" dirty="0"/>
              <a:t>for Your</a:t>
            </a:r>
            <a:r>
              <a:rPr lang="zh-CN" altLang="en-US" sz="3200" dirty="0"/>
              <a:t> </a:t>
            </a:r>
            <a:r>
              <a:rPr lang="en-US" altLang="zh-CN" sz="3200" dirty="0"/>
              <a:t>Attention! </a:t>
            </a:r>
          </a:p>
          <a:p>
            <a:pPr marL="0" indent="0" algn="ctr">
              <a:buNone/>
            </a:pPr>
            <a:endParaRPr lang="en-US" altLang="zh-CN" sz="3200" dirty="0"/>
          </a:p>
          <a:p>
            <a:pPr marL="0" indent="0" algn="ctr">
              <a:buNone/>
            </a:pPr>
            <a:r>
              <a:rPr lang="en-US" altLang="zh-CN" sz="3200" dirty="0"/>
              <a:t>Any</a:t>
            </a:r>
            <a:r>
              <a:rPr lang="zh-CN" altLang="en-US" sz="3200" dirty="0"/>
              <a:t> </a:t>
            </a:r>
            <a:r>
              <a:rPr lang="en-US" altLang="zh-CN" sz="3200" dirty="0"/>
              <a:t>Questions?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3119C2-E825-2054-0FD8-9F740FF54899}"/>
              </a:ext>
            </a:extLst>
          </p:cNvPr>
          <p:cNvSpPr txBox="1"/>
          <p:nvPr/>
        </p:nvSpPr>
        <p:spPr>
          <a:xfrm>
            <a:off x="3048000" y="401286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Weiran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  <a:p>
            <a:pPr algn="ctr"/>
            <a:r>
              <a:rPr lang="en-US" altLang="zh-CN" dirty="0"/>
              <a:t>Alibaba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</a:p>
          <a:p>
            <a:pPr algn="ctr"/>
            <a:r>
              <a:rPr lang="en-US" altLang="zh-CN" dirty="0"/>
              <a:t>GitHub:</a:t>
            </a:r>
            <a:r>
              <a:rPr lang="zh-CN" altLang="en-US" dirty="0"/>
              <a:t> </a:t>
            </a:r>
            <a:r>
              <a:rPr lang="en" altLang="zh-CN" dirty="0">
                <a:hlinkClick r:id="rId3"/>
              </a:rPr>
              <a:t>https://github.com/alibaba-edu/mpc4j</a:t>
            </a:r>
            <a:endParaRPr lang="en-US" altLang="zh-CN" dirty="0"/>
          </a:p>
          <a:p>
            <a:pPr algn="ctr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weiran.lwr@alibaba-inc.com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900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ECCF4A0-FE21-DC93-D3D8-548C4AE01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8" b="2375"/>
          <a:stretch/>
        </p:blipFill>
        <p:spPr>
          <a:xfrm>
            <a:off x="6095999" y="1485979"/>
            <a:ext cx="5832475" cy="47856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220083-0E16-4A0C-127E-7B5A1BDD8C7E}"/>
              </a:ext>
            </a:extLst>
          </p:cNvPr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1.2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Applications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B21B17-AB2C-1F3D-6288-10C8B60A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3" y="1477667"/>
            <a:ext cx="5832475" cy="47856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D5DCE1-C5CA-61FB-58E4-8A59EE45B143}"/>
              </a:ext>
            </a:extLst>
          </p:cNvPr>
          <p:cNvSpPr/>
          <p:nvPr/>
        </p:nvSpPr>
        <p:spPr>
          <a:xfrm>
            <a:off x="263524" y="6185124"/>
            <a:ext cx="5832475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hlinkClick r:id="rId4"/>
              </a:rPr>
              <a:t>https://spiralwiki.com/</a:t>
            </a:r>
            <a:endParaRPr lang="zh-CN" altLang="en-US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321CD9-C1E5-3D1C-3E72-4DEE98EC6A1A}"/>
              </a:ext>
            </a:extLst>
          </p:cNvPr>
          <p:cNvSpPr/>
          <p:nvPr/>
        </p:nvSpPr>
        <p:spPr>
          <a:xfrm>
            <a:off x="6096000" y="6185124"/>
            <a:ext cx="5832475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﻿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hlinkClick r:id="rId5"/>
              </a:rPr>
              <a:t>https://github.com/ahenzinger/tiptoe/</a:t>
            </a:r>
            <a:endParaRPr lang="zh-CN" altLang="en-US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五边形 8">
            <a:extLst>
              <a:ext uri="{FF2B5EF4-FFF2-40B4-BE49-F238E27FC236}">
                <a16:creationId xmlns:a16="http://schemas.microsoft.com/office/drawing/2014/main" id="{F5B2982F-C763-5866-FBF2-DA17CF8480B8}"/>
              </a:ext>
            </a:extLst>
          </p:cNvPr>
          <p:cNvSpPr/>
          <p:nvPr/>
        </p:nvSpPr>
        <p:spPr>
          <a:xfrm>
            <a:off x="263525" y="1097337"/>
            <a:ext cx="1831282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Private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Wikipedia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F8A5645B-5E0D-394F-93C8-84DF3931EA2D}"/>
              </a:ext>
            </a:extLst>
          </p:cNvPr>
          <p:cNvSpPr/>
          <p:nvPr/>
        </p:nvSpPr>
        <p:spPr>
          <a:xfrm>
            <a:off x="6096001" y="1097337"/>
            <a:ext cx="1954305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Private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Web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Search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25486A-BEFE-A37E-D880-1FE808851ED3}"/>
              </a:ext>
            </a:extLst>
          </p:cNvPr>
          <p:cNvSpPr/>
          <p:nvPr/>
        </p:nvSpPr>
        <p:spPr>
          <a:xfrm>
            <a:off x="263523" y="6489700"/>
            <a:ext cx="11664949" cy="371399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[MW22] S. J.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Menon, David J. Wu. Spiral: Fast, High-rate Single-server PIR via FHE Composition. S&amp;P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2022,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pp. 930-947. IEEE, 2022.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[HDCZ23] A.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Henzinger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E. Dauterman, H. Corrigan-Gibbs, N. </a:t>
            </a:r>
            <a:r>
              <a:rPr lang="en-US" altLang="zh-CN" sz="1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Zeldovich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 Private Web Search with Tiptoe.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SOSP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2023, pp. 396-416. 2023.</a:t>
            </a:r>
            <a:endParaRPr lang="zh-CN" altLang="en-US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71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A240F82-45A8-BCBC-FC1A-DC4FCD25C884}"/>
              </a:ext>
            </a:extLst>
          </p:cNvPr>
          <p:cNvSpPr txBox="1"/>
          <p:nvPr/>
        </p:nvSpPr>
        <p:spPr>
          <a:xfrm>
            <a:off x="263525" y="6494377"/>
            <a:ext cx="11664950" cy="36362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>
                <a:hlinkClick r:id="rId4"/>
              </a:rPr>
              <a:t>https://developer.apple.com/documentation/sms_and_call_reporting/getting_up-to-date_calling_and_blocking_information_for_your_app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6C0801-B1E1-2BB7-37FB-8193E6D48CE0}"/>
              </a:ext>
            </a:extLst>
          </p:cNvPr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1.2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Applications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pic>
        <p:nvPicPr>
          <p:cNvPr id="6" name="Apple - PIR - clip_finished">
            <a:hlinkClick r:id="" action="ppaction://media"/>
            <a:extLst>
              <a:ext uri="{FF2B5EF4-FFF2-40B4-BE49-F238E27FC236}">
                <a16:creationId xmlns:a16="http://schemas.microsoft.com/office/drawing/2014/main" id="{738BF827-CC5E-B283-BB8D-7915816E2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0389" y="1089024"/>
            <a:ext cx="96012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DF6C21-EE72-FE12-8FB4-76BB35785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5854" t="-1651" r="-163153" b="1651"/>
          <a:stretch/>
        </p:blipFill>
        <p:spPr>
          <a:xfrm>
            <a:off x="263525" y="1917668"/>
            <a:ext cx="2119894" cy="100717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2DD7846-1CDD-F52B-42E9-69563E7855C4}"/>
              </a:ext>
            </a:extLst>
          </p:cNvPr>
          <p:cNvGrpSpPr/>
          <p:nvPr/>
        </p:nvGrpSpPr>
        <p:grpSpPr>
          <a:xfrm>
            <a:off x="2992582" y="1341453"/>
            <a:ext cx="4929447" cy="346028"/>
            <a:chOff x="2992582" y="1341453"/>
            <a:chExt cx="4929447" cy="346028"/>
          </a:xfrm>
        </p:grpSpPr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CAAF5F4B-59EF-A48D-E3A5-D2959D4D25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2582" y="1687481"/>
              <a:ext cx="49294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A013035-9711-9544-F7AD-8DD52353C8DA}"/>
                </a:ext>
              </a:extLst>
            </p:cNvPr>
            <p:cNvSpPr txBox="1"/>
            <p:nvPr/>
          </p:nvSpPr>
          <p:spPr>
            <a:xfrm>
              <a:off x="2992582" y="1341453"/>
              <a:ext cx="49294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①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Server/Client</a:t>
              </a:r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Setup</a:t>
              </a:r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and</a:t>
              </a:r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Preprocessing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D4C32D8-3790-AF0C-92D8-6DFB95B51A06}"/>
              </a:ext>
            </a:extLst>
          </p:cNvPr>
          <p:cNvGrpSpPr/>
          <p:nvPr/>
        </p:nvGrpSpPr>
        <p:grpSpPr>
          <a:xfrm>
            <a:off x="2992582" y="1910872"/>
            <a:ext cx="4929447" cy="354341"/>
            <a:chOff x="2992582" y="1910872"/>
            <a:chExt cx="4929447" cy="354341"/>
          </a:xfrm>
        </p:grpSpPr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42FB4A6F-49DB-7A26-1AE6-C8AEA501DD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2582" y="2265213"/>
              <a:ext cx="49294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B518505-1949-6D0D-01F3-FC1D3470B601}"/>
                </a:ext>
              </a:extLst>
            </p:cNvPr>
            <p:cNvSpPr txBox="1"/>
            <p:nvPr/>
          </p:nvSpPr>
          <p:spPr>
            <a:xfrm>
              <a:off x="2992582" y="1910872"/>
              <a:ext cx="49294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②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Client</a:t>
              </a:r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Request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4F321D6-2145-6E76-9F0D-CD92ABAB50E3}"/>
              </a:ext>
            </a:extLst>
          </p:cNvPr>
          <p:cNvGrpSpPr/>
          <p:nvPr/>
        </p:nvGrpSpPr>
        <p:grpSpPr>
          <a:xfrm>
            <a:off x="2992582" y="2815880"/>
            <a:ext cx="4929447" cy="346029"/>
            <a:chOff x="2992582" y="2815880"/>
            <a:chExt cx="4929447" cy="346029"/>
          </a:xfrm>
        </p:grpSpPr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5E0E8FAB-F004-F3B6-64D4-71A5D9343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2582" y="3161909"/>
              <a:ext cx="49294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9EF9B6C-E112-C9C5-7570-A3C8CD09B8BE}"/>
                </a:ext>
              </a:extLst>
            </p:cNvPr>
            <p:cNvSpPr txBox="1"/>
            <p:nvPr/>
          </p:nvSpPr>
          <p:spPr>
            <a:xfrm>
              <a:off x="2992582" y="2815880"/>
              <a:ext cx="49294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④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Server</a:t>
              </a:r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Response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4">
                <a:extLst>
                  <a:ext uri="{FF2B5EF4-FFF2-40B4-BE49-F238E27FC236}">
                    <a16:creationId xmlns:a16="http://schemas.microsoft.com/office/drawing/2014/main" id="{6278B40A-FF01-BC82-4F96-DFDBE5D479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5605019"/>
                  </p:ext>
                </p:extLst>
              </p:nvPr>
            </p:nvGraphicFramePr>
            <p:xfrm>
              <a:off x="263525" y="3789363"/>
              <a:ext cx="11664985" cy="29351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188">
                      <a:extLst>
                        <a:ext uri="{9D8B030D-6E8A-4147-A177-3AD203B41FA5}">
                          <a16:colId xmlns:a16="http://schemas.microsoft.com/office/drawing/2014/main" val="319125165"/>
                        </a:ext>
                      </a:extLst>
                    </a:gridCol>
                    <a:gridCol w="7157258">
                      <a:extLst>
                        <a:ext uri="{9D8B030D-6E8A-4147-A177-3AD203B41FA5}">
                          <a16:colId xmlns:a16="http://schemas.microsoft.com/office/drawing/2014/main" val="2445878868"/>
                        </a:ext>
                      </a:extLst>
                    </a:gridCol>
                    <a:gridCol w="3848539">
                      <a:extLst>
                        <a:ext uri="{9D8B030D-6E8A-4147-A177-3AD203B41FA5}">
                          <a16:colId xmlns:a16="http://schemas.microsoft.com/office/drawing/2014/main" val="2895814002"/>
                        </a:ext>
                      </a:extLst>
                    </a:gridCol>
                  </a:tblGrid>
                  <a:tr h="3706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Step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Description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Metrics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412354"/>
                      </a:ext>
                    </a:extLst>
                  </a:tr>
                  <a:tr h="3811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①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Clients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send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public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server.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Server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sends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hints/streaming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clients.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Preprocessing</a:t>
                          </a: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750587"/>
                      </a:ext>
                    </a:extLst>
                  </a:tr>
                  <a:tr h="3811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②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each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query,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client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constructs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and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sends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request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server.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Request</a:t>
                          </a: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9259078"/>
                      </a:ext>
                    </a:extLst>
                  </a:tr>
                  <a:tr h="9010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③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Server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does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some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computations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based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request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obtain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response.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Server</a:t>
                          </a: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Computation</a:t>
                          </a: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Cost</a:t>
                          </a: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Server</a:t>
                          </a:r>
                          <a:r>
                            <a:rPr lang="zh-CN" altLang="en-US" sz="1600" baseline="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baseline="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hroughput:</a:t>
                          </a: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Database</m:t>
                                  </m:r>
                                  <m:r>
                                    <a:rPr lang="zh-CN" altLang="en-US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Size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Server</m:t>
                                  </m:r>
                                  <m:r>
                                    <a:rPr lang="zh-CN" altLang="en-US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Computation</m:t>
                                  </m:r>
                                  <m:r>
                                    <a:rPr lang="zh-CN" altLang="en-US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Cost</m:t>
                                  </m:r>
                                </m:den>
                              </m:f>
                            </m:oMath>
                          </a14:m>
                          <a:endParaRPr lang="en-US" altLang="zh-CN" sz="1600" i="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39337560"/>
                      </a:ext>
                    </a:extLst>
                  </a:tr>
                  <a:tr h="9010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④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Server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sends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response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that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client.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Client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gets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entry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from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response.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Response</a:t>
                          </a: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Size</a:t>
                          </a: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Rate:</a:t>
                          </a: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Record</m:t>
                                  </m:r>
                                  <m:r>
                                    <a:rPr lang="zh-CN" altLang="en-US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Size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Response</m:t>
                                  </m:r>
                                  <m:r>
                                    <a:rPr lang="zh-CN" altLang="en-US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Size</m:t>
                                  </m:r>
                                </m:den>
                              </m:f>
                            </m:oMath>
                          </a14:m>
                          <a:endParaRPr lang="zh-CN" altLang="en-US" sz="16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6250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4">
                <a:extLst>
                  <a:ext uri="{FF2B5EF4-FFF2-40B4-BE49-F238E27FC236}">
                    <a16:creationId xmlns:a16="http://schemas.microsoft.com/office/drawing/2014/main" id="{6278B40A-FF01-BC82-4F96-DFDBE5D479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5605019"/>
                  </p:ext>
                </p:extLst>
              </p:nvPr>
            </p:nvGraphicFramePr>
            <p:xfrm>
              <a:off x="263525" y="3789363"/>
              <a:ext cx="11664985" cy="29351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188">
                      <a:extLst>
                        <a:ext uri="{9D8B030D-6E8A-4147-A177-3AD203B41FA5}">
                          <a16:colId xmlns:a16="http://schemas.microsoft.com/office/drawing/2014/main" val="319125165"/>
                        </a:ext>
                      </a:extLst>
                    </a:gridCol>
                    <a:gridCol w="7157258">
                      <a:extLst>
                        <a:ext uri="{9D8B030D-6E8A-4147-A177-3AD203B41FA5}">
                          <a16:colId xmlns:a16="http://schemas.microsoft.com/office/drawing/2014/main" val="2445878868"/>
                        </a:ext>
                      </a:extLst>
                    </a:gridCol>
                    <a:gridCol w="3848539">
                      <a:extLst>
                        <a:ext uri="{9D8B030D-6E8A-4147-A177-3AD203B41FA5}">
                          <a16:colId xmlns:a16="http://schemas.microsoft.com/office/drawing/2014/main" val="2895814002"/>
                        </a:ext>
                      </a:extLst>
                    </a:gridCol>
                  </a:tblGrid>
                  <a:tr h="3706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Step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Description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Metrics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412354"/>
                      </a:ext>
                    </a:extLst>
                  </a:tr>
                  <a:tr h="3811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①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Clients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send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public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server.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Server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sends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hints/streaming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clients.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Preprocessing</a:t>
                          </a: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750587"/>
                      </a:ext>
                    </a:extLst>
                  </a:tr>
                  <a:tr h="3811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②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each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query,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client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constructs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and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sends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request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server.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Request</a:t>
                          </a: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9259078"/>
                      </a:ext>
                    </a:extLst>
                  </a:tr>
                  <a:tr h="9010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③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Server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does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some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computations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based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request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obtain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response.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2632" t="-128169" r="-329" b="-1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9337560"/>
                      </a:ext>
                    </a:extLst>
                  </a:tr>
                  <a:tr h="9010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④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Server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sends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response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that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client.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Client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gets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entry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from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</a:t>
                          </a:r>
                          <a:r>
                            <a:rPr lang="zh-CN" alt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response.</a:t>
                          </a:r>
                          <a:endParaRPr lang="en" altLang="zh-CN" sz="16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2632" t="-228169" r="-329" b="-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625081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AA6C8F0D-2527-2754-A336-749EBBD34D50}"/>
              </a:ext>
            </a:extLst>
          </p:cNvPr>
          <p:cNvGrpSpPr/>
          <p:nvPr/>
        </p:nvGrpSpPr>
        <p:grpSpPr>
          <a:xfrm>
            <a:off x="7967594" y="2465605"/>
            <a:ext cx="1832711" cy="485410"/>
            <a:chOff x="7967594" y="2465605"/>
            <a:chExt cx="1832711" cy="48541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F82AF4A-3FC5-4E6E-F02B-86C42B4BFF91}"/>
                </a:ext>
              </a:extLst>
            </p:cNvPr>
            <p:cNvSpPr txBox="1"/>
            <p:nvPr/>
          </p:nvSpPr>
          <p:spPr>
            <a:xfrm>
              <a:off x="7967594" y="2524041"/>
              <a:ext cx="183271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③ </a:t>
              </a:r>
              <a:r>
                <a:rPr lang="en-US" altLang="zh-CN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Computation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555C941F-60C1-FBB3-C1E8-079EB94EAEA3}"/>
                </a:ext>
              </a:extLst>
            </p:cNvPr>
            <p:cNvCxnSpPr>
              <a:cxnSpLocks/>
            </p:cNvCxnSpPr>
            <p:nvPr/>
          </p:nvCxnSpPr>
          <p:spPr>
            <a:xfrm>
              <a:off x="7967594" y="2465605"/>
              <a:ext cx="0" cy="4854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F2F5183-EF2C-B807-2095-3CF1E57811C0}"/>
              </a:ext>
            </a:extLst>
          </p:cNvPr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1.3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Efficiency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Metrics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5ECEB57-CEA3-F17D-D89C-B506072A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067" y="2030415"/>
            <a:ext cx="862063" cy="97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>
                <a:extLst>
                  <a:ext uri="{FF2B5EF4-FFF2-40B4-BE49-F238E27FC236}">
                    <a16:creationId xmlns:a16="http://schemas.microsoft.com/office/drawing/2014/main" id="{DFB46A06-A3C5-4783-1D5F-12F59E6E4F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7113961"/>
                  </p:ext>
                </p:extLst>
              </p:nvPr>
            </p:nvGraphicFramePr>
            <p:xfrm>
              <a:off x="9731113" y="1647030"/>
              <a:ext cx="1243436" cy="1744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2844">
                      <a:extLst>
                        <a:ext uri="{9D8B030D-6E8A-4147-A177-3AD203B41FA5}">
                          <a16:colId xmlns:a16="http://schemas.microsoft.com/office/drawing/2014/main" val="123298474"/>
                        </a:ext>
                      </a:extLst>
                    </a:gridCol>
                    <a:gridCol w="540592">
                      <a:extLst>
                        <a:ext uri="{9D8B030D-6E8A-4147-A177-3AD203B41FA5}">
                          <a16:colId xmlns:a16="http://schemas.microsoft.com/office/drawing/2014/main" val="304012183"/>
                        </a:ext>
                      </a:extLst>
                    </a:gridCol>
                  </a:tblGrid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392892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8735077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5155454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7434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>
                <a:extLst>
                  <a:ext uri="{FF2B5EF4-FFF2-40B4-BE49-F238E27FC236}">
                    <a16:creationId xmlns:a16="http://schemas.microsoft.com/office/drawing/2014/main" id="{DFB46A06-A3C5-4783-1D5F-12F59E6E4F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7113961"/>
                  </p:ext>
                </p:extLst>
              </p:nvPr>
            </p:nvGraphicFramePr>
            <p:xfrm>
              <a:off x="9731113" y="1647030"/>
              <a:ext cx="1243436" cy="1744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2844">
                      <a:extLst>
                        <a:ext uri="{9D8B030D-6E8A-4147-A177-3AD203B41FA5}">
                          <a16:colId xmlns:a16="http://schemas.microsoft.com/office/drawing/2014/main" val="123298474"/>
                        </a:ext>
                      </a:extLst>
                    </a:gridCol>
                    <a:gridCol w="540592">
                      <a:extLst>
                        <a:ext uri="{9D8B030D-6E8A-4147-A177-3AD203B41FA5}">
                          <a16:colId xmlns:a16="http://schemas.microsoft.com/office/drawing/2014/main" val="304012183"/>
                        </a:ext>
                      </a:extLst>
                    </a:gridCol>
                  </a:tblGrid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786" t="-2857" r="-7857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2558" t="-2857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9392892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786" t="-102857" r="-7857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2558" t="-102857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735077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786" t="-208824" r="-78571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2558" t="-208824" r="-2326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55454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786" t="-300000" r="-7857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2558" t="-300000" r="-2326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4347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1520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DC5105-A90C-2C22-E407-5DA43E82A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5854" t="-1651" r="-163153" b="1651"/>
          <a:stretch/>
        </p:blipFill>
        <p:spPr>
          <a:xfrm>
            <a:off x="263525" y="2080950"/>
            <a:ext cx="2119894" cy="1007173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FA61C8A-B45B-CF1B-0460-C97BE429051C}"/>
              </a:ext>
            </a:extLst>
          </p:cNvPr>
          <p:cNvCxnSpPr>
            <a:cxnSpLocks/>
          </p:cNvCxnSpPr>
          <p:nvPr/>
        </p:nvCxnSpPr>
        <p:spPr>
          <a:xfrm flipH="1">
            <a:off x="2992582" y="1687481"/>
            <a:ext cx="492944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4C062FB-6B2B-5BC5-3E5B-50D16A28FAE2}"/>
              </a:ext>
            </a:extLst>
          </p:cNvPr>
          <p:cNvSpPr txBox="1"/>
          <p:nvPr/>
        </p:nvSpPr>
        <p:spPr>
          <a:xfrm>
            <a:off x="2992582" y="1341453"/>
            <a:ext cx="4929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strike="sngStrike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Preprocessing</a:t>
            </a:r>
            <a:r>
              <a:rPr lang="zh-CN" altLang="en-US" sz="1600" strike="sngStrike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strike="sngStrike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Size</a:t>
            </a:r>
            <a:endParaRPr lang="zh-CN" altLang="en-US" sz="1600" strike="sngStrike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278C1E7-90DA-C654-D15D-13A3ADE15468}"/>
              </a:ext>
            </a:extLst>
          </p:cNvPr>
          <p:cNvCxnSpPr>
            <a:cxnSpLocks/>
          </p:cNvCxnSpPr>
          <p:nvPr/>
        </p:nvCxnSpPr>
        <p:spPr>
          <a:xfrm>
            <a:off x="2992582" y="2265213"/>
            <a:ext cx="4929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D02C0B4-3BF7-12E6-D5C5-7BA7166E09B2}"/>
              </a:ext>
            </a:extLst>
          </p:cNvPr>
          <p:cNvSpPr txBox="1"/>
          <p:nvPr/>
        </p:nvSpPr>
        <p:spPr>
          <a:xfrm>
            <a:off x="2992582" y="1910872"/>
            <a:ext cx="4929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strike="sngStrike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Request</a:t>
            </a:r>
            <a:r>
              <a:rPr lang="zh-CN" altLang="en-US" sz="1600" strike="sngStrike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strike="sngStrike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Size</a:t>
            </a:r>
            <a:endParaRPr lang="zh-CN" altLang="en-US" sz="1600" strike="sngStrike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9F7F091-992B-C778-7533-37EA4F2C2EED}"/>
              </a:ext>
            </a:extLst>
          </p:cNvPr>
          <p:cNvCxnSpPr>
            <a:cxnSpLocks/>
          </p:cNvCxnSpPr>
          <p:nvPr/>
        </p:nvCxnSpPr>
        <p:spPr>
          <a:xfrm>
            <a:off x="7967594" y="2465605"/>
            <a:ext cx="0" cy="4854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084DA8B-7FD2-7750-FA86-77514F385F13}"/>
              </a:ext>
            </a:extLst>
          </p:cNvPr>
          <p:cNvGrpSpPr/>
          <p:nvPr/>
        </p:nvGrpSpPr>
        <p:grpSpPr>
          <a:xfrm>
            <a:off x="2992582" y="2815880"/>
            <a:ext cx="4929447" cy="346029"/>
            <a:chOff x="2992582" y="2815880"/>
            <a:chExt cx="4929447" cy="346029"/>
          </a:xfrm>
        </p:grpSpPr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5ECBAB6-E759-7E7C-DFAC-45252865F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2582" y="3161909"/>
              <a:ext cx="49294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9DD7B05-B2B1-7277-4C2B-DA06A351A021}"/>
                    </a:ext>
                  </a:extLst>
                </p:cNvPr>
                <p:cNvSpPr txBox="1"/>
                <p:nvPr/>
              </p:nvSpPr>
              <p:spPr>
                <a:xfrm>
                  <a:off x="2992582" y="2815880"/>
                  <a:ext cx="49294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Response</a:t>
                  </a:r>
                  <a:r>
                    <a:rPr lang="zh-CN" altLang="en-US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Size:</a:t>
                  </a:r>
                  <a:r>
                    <a:rPr lang="zh-CN" altLang="en-US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endParaRPr lang="zh-CN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D3BCA17-799E-EA2D-B46E-91113ABEC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582" y="2815880"/>
                  <a:ext cx="4929447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3571" b="-17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61B35F84-CD17-5D51-B951-0CCFE9B2F0A3}"/>
              </a:ext>
            </a:extLst>
          </p:cNvPr>
          <p:cNvSpPr txBox="1"/>
          <p:nvPr/>
        </p:nvSpPr>
        <p:spPr>
          <a:xfrm>
            <a:off x="7967593" y="2524041"/>
            <a:ext cx="1832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strike="sngStrike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Computation</a:t>
            </a:r>
            <a:r>
              <a:rPr lang="zh-CN" altLang="en-US" sz="1600" strike="sngStrike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strike="sngStrike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Cost</a:t>
            </a:r>
            <a:endParaRPr lang="zh-CN" altLang="en-US" sz="1600" strike="sngStrik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23">
                <a:extLst>
                  <a:ext uri="{FF2B5EF4-FFF2-40B4-BE49-F238E27FC236}">
                    <a16:creationId xmlns:a16="http://schemas.microsoft.com/office/drawing/2014/main" id="{E4A7270D-A398-5D4B-A9A0-37CE2D8A0C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2488602"/>
                  </p:ext>
                </p:extLst>
              </p:nvPr>
            </p:nvGraphicFramePr>
            <p:xfrm>
              <a:off x="4936564" y="3204223"/>
              <a:ext cx="1041482" cy="1744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0741">
                      <a:extLst>
                        <a:ext uri="{9D8B030D-6E8A-4147-A177-3AD203B41FA5}">
                          <a16:colId xmlns:a16="http://schemas.microsoft.com/office/drawing/2014/main" val="123298474"/>
                        </a:ext>
                      </a:extLst>
                    </a:gridCol>
                    <a:gridCol w="520741">
                      <a:extLst>
                        <a:ext uri="{9D8B030D-6E8A-4147-A177-3AD203B41FA5}">
                          <a16:colId xmlns:a16="http://schemas.microsoft.com/office/drawing/2014/main" val="304012183"/>
                        </a:ext>
                      </a:extLst>
                    </a:gridCol>
                  </a:tblGrid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392892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8735077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5155454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7434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23">
                <a:extLst>
                  <a:ext uri="{FF2B5EF4-FFF2-40B4-BE49-F238E27FC236}">
                    <a16:creationId xmlns:a16="http://schemas.microsoft.com/office/drawing/2014/main" id="{E4A7270D-A398-5D4B-A9A0-37CE2D8A0C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2488602"/>
                  </p:ext>
                </p:extLst>
              </p:nvPr>
            </p:nvGraphicFramePr>
            <p:xfrm>
              <a:off x="4936564" y="3204223"/>
              <a:ext cx="1041482" cy="1744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0741">
                      <a:extLst>
                        <a:ext uri="{9D8B030D-6E8A-4147-A177-3AD203B41FA5}">
                          <a16:colId xmlns:a16="http://schemas.microsoft.com/office/drawing/2014/main" val="123298474"/>
                        </a:ext>
                      </a:extLst>
                    </a:gridCol>
                    <a:gridCol w="520741">
                      <a:extLst>
                        <a:ext uri="{9D8B030D-6E8A-4147-A177-3AD203B41FA5}">
                          <a16:colId xmlns:a16="http://schemas.microsoft.com/office/drawing/2014/main" val="304012183"/>
                        </a:ext>
                      </a:extLst>
                    </a:gridCol>
                  </a:tblGrid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81" t="-2857" r="-1023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4878" t="-2857" r="-487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9392892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81" t="-105882" r="-102381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4878" t="-105882" r="-4878" b="-2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735077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81" t="-200000" r="-1023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4878" t="-200000" r="-4878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55454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81" t="-308824" r="-102381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4878" t="-308824" r="-4878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4347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78ADB87-1760-B303-D2B0-7C4ABA58B7D3}"/>
                  </a:ext>
                </a:extLst>
              </p:cNvPr>
              <p:cNvSpPr/>
              <p:nvPr/>
            </p:nvSpPr>
            <p:spPr>
              <a:xfrm>
                <a:off x="263525" y="5000536"/>
                <a:ext cx="11664950" cy="1525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want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response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less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than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database’s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but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must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work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respond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query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[BIM04].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Intuition: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doesn’t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touch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record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means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knows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client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not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reading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record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Bad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Result: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impossible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result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holds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even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you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have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many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non-colluding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servers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irrespective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cryptographic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assumptions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Solution: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Amortize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computations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via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batch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queries;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shares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client-independent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hint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;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Server/Client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Preprocessing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78ADB87-1760-B303-D2B0-7C4ABA58B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5000536"/>
                <a:ext cx="11664950" cy="1525418"/>
              </a:xfrm>
              <a:prstGeom prst="rect">
                <a:avLst/>
              </a:prstGeom>
              <a:blipFill>
                <a:blip r:embed="rId7"/>
                <a:stretch>
                  <a:fillRect l="-217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070F246F-9975-97C6-57D4-CA4B451E185A}"/>
              </a:ext>
            </a:extLst>
          </p:cNvPr>
          <p:cNvSpPr/>
          <p:nvPr/>
        </p:nvSpPr>
        <p:spPr>
          <a:xfrm>
            <a:off x="263522" y="6503531"/>
            <a:ext cx="11664950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[BIM04]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Beimel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Ishai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T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Malkin. Reducing the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Servers’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PIR with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" altLang="zh-CN" sz="12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Cryptology 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125-151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2004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F65EF1-3827-594F-E856-990A5996168B}"/>
              </a:ext>
            </a:extLst>
          </p:cNvPr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1.3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Efficiency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Metrics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sp>
        <p:nvSpPr>
          <p:cNvPr id="20" name="五边形 19">
            <a:extLst>
              <a:ext uri="{FF2B5EF4-FFF2-40B4-BE49-F238E27FC236}">
                <a16:creationId xmlns:a16="http://schemas.microsoft.com/office/drawing/2014/main" id="{F80D0ADA-6A23-2833-0982-CAE6E56241AD}"/>
              </a:ext>
            </a:extLst>
          </p:cNvPr>
          <p:cNvSpPr/>
          <p:nvPr/>
        </p:nvSpPr>
        <p:spPr>
          <a:xfrm>
            <a:off x="263526" y="1097337"/>
            <a:ext cx="1581900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Naïve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Solution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21" name="五边形 20">
            <a:extLst>
              <a:ext uri="{FF2B5EF4-FFF2-40B4-BE49-F238E27FC236}">
                <a16:creationId xmlns:a16="http://schemas.microsoft.com/office/drawing/2014/main" id="{5E906D2B-3329-99EB-C2CC-B3F508E95DDD}"/>
              </a:ext>
            </a:extLst>
          </p:cNvPr>
          <p:cNvSpPr/>
          <p:nvPr/>
        </p:nvSpPr>
        <p:spPr>
          <a:xfrm>
            <a:off x="263525" y="4620279"/>
            <a:ext cx="1798031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Impossible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Result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84286D6-526D-0411-29C9-F0F1B4F40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8067" y="2030415"/>
            <a:ext cx="862063" cy="97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092AB43D-3D1B-DBED-207B-E11153455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815074"/>
                  </p:ext>
                </p:extLst>
              </p:nvPr>
            </p:nvGraphicFramePr>
            <p:xfrm>
              <a:off x="9731113" y="1647030"/>
              <a:ext cx="1243436" cy="1744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2844">
                      <a:extLst>
                        <a:ext uri="{9D8B030D-6E8A-4147-A177-3AD203B41FA5}">
                          <a16:colId xmlns:a16="http://schemas.microsoft.com/office/drawing/2014/main" val="123298474"/>
                        </a:ext>
                      </a:extLst>
                    </a:gridCol>
                    <a:gridCol w="540592">
                      <a:extLst>
                        <a:ext uri="{9D8B030D-6E8A-4147-A177-3AD203B41FA5}">
                          <a16:colId xmlns:a16="http://schemas.microsoft.com/office/drawing/2014/main" val="304012183"/>
                        </a:ext>
                      </a:extLst>
                    </a:gridCol>
                  </a:tblGrid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392892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8735077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5155454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7434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092AB43D-3D1B-DBED-207B-E11153455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815074"/>
                  </p:ext>
                </p:extLst>
              </p:nvPr>
            </p:nvGraphicFramePr>
            <p:xfrm>
              <a:off x="9731113" y="1647030"/>
              <a:ext cx="1243436" cy="1744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2844">
                      <a:extLst>
                        <a:ext uri="{9D8B030D-6E8A-4147-A177-3AD203B41FA5}">
                          <a16:colId xmlns:a16="http://schemas.microsoft.com/office/drawing/2014/main" val="123298474"/>
                        </a:ext>
                      </a:extLst>
                    </a:gridCol>
                    <a:gridCol w="540592">
                      <a:extLst>
                        <a:ext uri="{9D8B030D-6E8A-4147-A177-3AD203B41FA5}">
                          <a16:colId xmlns:a16="http://schemas.microsoft.com/office/drawing/2014/main" val="304012183"/>
                        </a:ext>
                      </a:extLst>
                    </a:gridCol>
                  </a:tblGrid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786" t="-2857" r="-7857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32558" t="-2857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9392892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786" t="-102857" r="-7857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32558" t="-102857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735077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786" t="-208824" r="-78571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32558" t="-208824" r="-2326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55454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786" t="-300000" r="-7857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32558" t="-300000" r="-2326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4347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8581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76677-5DA4-604D-8599-67A77BF0A2B9}"/>
              </a:ext>
            </a:extLst>
          </p:cNvPr>
          <p:cNvSpPr txBox="1"/>
          <p:nvPr/>
        </p:nvSpPr>
        <p:spPr>
          <a:xfrm>
            <a:off x="0" y="0"/>
            <a:ext cx="8050306" cy="1089025"/>
          </a:xfrm>
          <a:prstGeom prst="rect">
            <a:avLst/>
          </a:prstGeom>
          <a:noFill/>
        </p:spPr>
        <p:txBody>
          <a:bodyPr wrap="none" lIns="360000" rIns="360000" rtlCol="0" anchor="ctr" anchorCtr="0">
            <a:no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1.4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Extensions: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Keyword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</a:rPr>
              <a:t>PIR</a:t>
            </a:r>
            <a:endParaRPr kumimoji="1" lang="zh-CN" altLang="en-US" sz="2800" b="1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4217C9-AD4C-3D6D-44B0-105A26AA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622" y="2322603"/>
            <a:ext cx="862063" cy="9781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7A541B-183C-6BEC-E7C7-B8EAAE19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5854" t="-1651" r="-163153" b="1651"/>
          <a:stretch/>
        </p:blipFill>
        <p:spPr>
          <a:xfrm>
            <a:off x="529495" y="2116944"/>
            <a:ext cx="2119894" cy="1007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D5891EC-D073-370F-2498-1FB2C2583828}"/>
                  </a:ext>
                </a:extLst>
              </p:cNvPr>
              <p:cNvSpPr txBox="1"/>
              <p:nvPr/>
            </p:nvSpPr>
            <p:spPr>
              <a:xfrm>
                <a:off x="2959720" y="2836524"/>
                <a:ext cx="1967181" cy="349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(if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D5891EC-D073-370F-2498-1FB2C2583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720" y="2836524"/>
                <a:ext cx="1967181" cy="349519"/>
              </a:xfrm>
              <a:prstGeom prst="rect">
                <a:avLst/>
              </a:prstGeom>
              <a:blipFill>
                <a:blip r:embed="rId4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B11DEC12-15EA-46DD-A262-A3AF2093E00D}"/>
              </a:ext>
            </a:extLst>
          </p:cNvPr>
          <p:cNvSpPr/>
          <p:nvPr/>
        </p:nvSpPr>
        <p:spPr>
          <a:xfrm>
            <a:off x="5132320" y="2293307"/>
            <a:ext cx="1939165" cy="822931"/>
          </a:xfrm>
          <a:prstGeom prst="rect">
            <a:avLst/>
          </a:prstGeom>
          <a:noFill/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Keyword</a:t>
            </a:r>
            <a:r>
              <a:rPr kumimoji="1" lang="zh-CN" altLang="en-US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Microsoft YaHei" charset="-122"/>
                <a:cs typeface="Times New Roman" panose="02020603050405020304" pitchFamily="18" charset="0"/>
                <a:sym typeface="Microsoft YaHei"/>
              </a:rPr>
              <a:t>PIR</a:t>
            </a:r>
            <a:endParaRPr kumimoji="1" lang="zh-CN" altLang="en-US" sz="1600" dirty="0"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481FB63-D2CB-579F-2BB6-E88CBC79D03F}"/>
                  </a:ext>
                </a:extLst>
              </p:cNvPr>
              <p:cNvSpPr txBox="1"/>
              <p:nvPr/>
            </p:nvSpPr>
            <p:spPr>
              <a:xfrm flipH="1">
                <a:off x="2926079" y="2177485"/>
                <a:ext cx="193916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481FB63-D2CB-579F-2BB6-E88CBC79D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926079" y="2177485"/>
                <a:ext cx="1939166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04F5EE0-834A-3E8D-E8A5-1EDA205A8689}"/>
              </a:ext>
            </a:extLst>
          </p:cNvPr>
          <p:cNvCxnSpPr>
            <a:cxnSpLocks/>
          </p:cNvCxnSpPr>
          <p:nvPr/>
        </p:nvCxnSpPr>
        <p:spPr>
          <a:xfrm>
            <a:off x="2926079" y="2494901"/>
            <a:ext cx="19865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A6A228E-8AEA-02FD-19D4-B3C8A3D7A75F}"/>
              </a:ext>
            </a:extLst>
          </p:cNvPr>
          <p:cNvCxnSpPr>
            <a:cxnSpLocks/>
          </p:cNvCxnSpPr>
          <p:nvPr/>
        </p:nvCxnSpPr>
        <p:spPr>
          <a:xfrm flipH="1">
            <a:off x="7228185" y="2494901"/>
            <a:ext cx="19656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893A772-B012-D366-A6EA-9B2D549828C1}"/>
              </a:ext>
            </a:extLst>
          </p:cNvPr>
          <p:cNvCxnSpPr>
            <a:cxnSpLocks/>
          </p:cNvCxnSpPr>
          <p:nvPr/>
        </p:nvCxnSpPr>
        <p:spPr>
          <a:xfrm flipH="1">
            <a:off x="2926079" y="2838810"/>
            <a:ext cx="19671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FEA0CC6-F664-86FA-1BB8-0B24471F01EF}"/>
                  </a:ext>
                </a:extLst>
              </p:cNvPr>
              <p:cNvSpPr/>
              <p:nvPr/>
            </p:nvSpPr>
            <p:spPr>
              <a:xfrm>
                <a:off x="263525" y="1442488"/>
                <a:ext cx="11664949" cy="486000"/>
              </a:xfrm>
              <a:prstGeom prst="rect">
                <a:avLst/>
              </a:prstGeom>
              <a:ln w="19050">
                <a:noFill/>
              </a:ln>
              <a:effectLst/>
            </p:spPr>
            <p:txBody>
              <a:bodyPr wrap="square" anchor="ctr" anchorCtr="0">
                <a:no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 holds 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public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key-value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pairs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 Each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client retrieves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by a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keyword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FEA0CC6-F664-86FA-1BB8-0B24471F0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1442488"/>
                <a:ext cx="11664949" cy="486000"/>
              </a:xfrm>
              <a:prstGeom prst="rect">
                <a:avLst/>
              </a:prstGeom>
              <a:blipFill>
                <a:blip r:embed="rId6"/>
                <a:stretch>
                  <a:fillRect l="-217" b="-2564"/>
                </a:stretch>
              </a:blipFill>
              <a:ln w="19050"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01690B7-5138-8930-4469-E97CEB17E880}"/>
                  </a:ext>
                </a:extLst>
              </p:cNvPr>
              <p:cNvSpPr/>
              <p:nvPr/>
            </p:nvSpPr>
            <p:spPr>
              <a:xfrm>
                <a:off x="263525" y="3799020"/>
                <a:ext cx="11664950" cy="797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[BGN98]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Suppose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0,…,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where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perfect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perfect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its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restriction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one-to-one,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i.e.,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there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collision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01690B7-5138-8930-4469-E97CEB17E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3799020"/>
                <a:ext cx="11664950" cy="797975"/>
              </a:xfrm>
              <a:prstGeom prst="rect">
                <a:avLst/>
              </a:prstGeom>
              <a:blipFill>
                <a:blip r:embed="rId7"/>
                <a:stretch>
                  <a:fillRect l="-217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AAC96F76-3F63-0A18-81FA-87E168AEA6FB}"/>
              </a:ext>
            </a:extLst>
          </p:cNvPr>
          <p:cNvSpPr/>
          <p:nvPr/>
        </p:nvSpPr>
        <p:spPr>
          <a:xfrm>
            <a:off x="263525" y="6503531"/>
            <a:ext cx="11664947" cy="35756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[BGN98]</a:t>
            </a:r>
            <a:r>
              <a:rPr lang="zh-CN" altLang="en-US" sz="1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B.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Chor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N.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Gilboay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M.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Naorz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Private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Information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Retrieval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by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Keywords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IACR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Cryptology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ePrint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Archive,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1998,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https://eprint.iacr.org/1998/003.ps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五边形 17">
            <a:extLst>
              <a:ext uri="{FF2B5EF4-FFF2-40B4-BE49-F238E27FC236}">
                <a16:creationId xmlns:a16="http://schemas.microsoft.com/office/drawing/2014/main" id="{12E39621-60FF-E372-9A89-39829F6D6341}"/>
              </a:ext>
            </a:extLst>
          </p:cNvPr>
          <p:cNvSpPr/>
          <p:nvPr/>
        </p:nvSpPr>
        <p:spPr>
          <a:xfrm>
            <a:off x="263516" y="1089025"/>
            <a:ext cx="2385873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Keyword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PIR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D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efinition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C1039300-AB25-56F3-517D-1ABFC0E935FA}"/>
              </a:ext>
            </a:extLst>
          </p:cNvPr>
          <p:cNvSpPr/>
          <p:nvPr/>
        </p:nvSpPr>
        <p:spPr>
          <a:xfrm>
            <a:off x="263516" y="3399432"/>
            <a:ext cx="2385873" cy="38033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1828664" hangingPunct="1"/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Perfect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Hashing</a:t>
            </a:r>
            <a:r>
              <a:rPr lang="zh-CN" altLang="en-US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 </a:t>
            </a:r>
            <a:r>
              <a:rPr lang="en-US" altLang="zh-CN" sz="1600" b="0" kern="1200" dirty="0">
                <a:solidFill>
                  <a:prstClr val="white"/>
                </a:solidFill>
                <a:latin typeface="Times New Roman" pitchFamily="18" charset="0"/>
                <a:ea typeface="微软雅黑" pitchFamily="34" charset="-122"/>
                <a:cs typeface="Verdana" pitchFamily="34" charset="0"/>
              </a:rPr>
              <a:t>Solution</a:t>
            </a:r>
            <a:endParaRPr lang="zh-CN" altLang="en-US" sz="1600" b="0" kern="1200" dirty="0">
              <a:solidFill>
                <a:prstClr val="white"/>
              </a:solidFill>
              <a:latin typeface="Times New Roman" pitchFamily="18" charset="0"/>
              <a:ea typeface="微软雅黑" pitchFamily="34" charset="-122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1109F35-4D26-9735-2645-4B8DFFD12AF6}"/>
                  </a:ext>
                </a:extLst>
              </p:cNvPr>
              <p:cNvSpPr/>
              <p:nvPr/>
            </p:nvSpPr>
            <p:spPr>
              <a:xfrm>
                <a:off x="267833" y="6005676"/>
                <a:ext cx="11664949" cy="486000"/>
              </a:xfrm>
              <a:prstGeom prst="rect">
                <a:avLst/>
              </a:prstGeom>
              <a:ln w="19050">
                <a:noFill/>
              </a:ln>
              <a:effectLst/>
            </p:spPr>
            <p:txBody>
              <a:bodyPr wrap="square" anchor="ctr" anchorCtr="0">
                <a:no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Finding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non-trivial.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will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later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show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advanced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methods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constructing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efficient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Keyword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PIR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with/without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using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Index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PIR.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1109F35-4D26-9735-2645-4B8DFFD12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33" y="6005676"/>
                <a:ext cx="11664949" cy="486000"/>
              </a:xfrm>
              <a:prstGeom prst="rect">
                <a:avLst/>
              </a:prstGeom>
              <a:blipFill>
                <a:blip r:embed="rId9"/>
                <a:stretch>
                  <a:fillRect l="-326"/>
                </a:stretch>
              </a:blipFill>
              <a:ln w="19050"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>
                <a:extLst>
                  <a:ext uri="{FF2B5EF4-FFF2-40B4-BE49-F238E27FC236}">
                    <a16:creationId xmlns:a16="http://schemas.microsoft.com/office/drawing/2014/main" id="{87DABB09-FE80-07C2-0289-EB46F79170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158879"/>
                  </p:ext>
                </p:extLst>
              </p:nvPr>
            </p:nvGraphicFramePr>
            <p:xfrm>
              <a:off x="409348" y="5215197"/>
              <a:ext cx="1138804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1753">
                      <a:extLst>
                        <a:ext uri="{9D8B030D-6E8A-4147-A177-3AD203B41FA5}">
                          <a16:colId xmlns:a16="http://schemas.microsoft.com/office/drawing/2014/main" val="2033241301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1087148845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101419528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417769164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422983658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3992429469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696607836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1327819100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349727829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44072461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428112077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1965007991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2907783387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1473567849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30839848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375332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8269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>
                <a:extLst>
                  <a:ext uri="{FF2B5EF4-FFF2-40B4-BE49-F238E27FC236}">
                    <a16:creationId xmlns:a16="http://schemas.microsoft.com/office/drawing/2014/main" id="{87DABB09-FE80-07C2-0289-EB46F79170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158879"/>
                  </p:ext>
                </p:extLst>
              </p:nvPr>
            </p:nvGraphicFramePr>
            <p:xfrm>
              <a:off x="409348" y="5215197"/>
              <a:ext cx="1138804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1753">
                      <a:extLst>
                        <a:ext uri="{9D8B030D-6E8A-4147-A177-3AD203B41FA5}">
                          <a16:colId xmlns:a16="http://schemas.microsoft.com/office/drawing/2014/main" val="2033241301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1087148845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101419528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417769164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422983658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3992429469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696607836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1327819100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349727829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44072461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428112077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1965007991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2907783387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1473567849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308398482"/>
                        </a:ext>
                      </a:extLst>
                    </a:gridCol>
                    <a:gridCol w="711753">
                      <a:extLst>
                        <a:ext uri="{9D8B030D-6E8A-4147-A177-3AD203B41FA5}">
                          <a16:colId xmlns:a16="http://schemas.microsoft.com/office/drawing/2014/main" val="375332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1786" r="-140535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01786" r="-130535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301786" r="-120535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01786" r="-100535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601786" r="-90535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689474" r="-789474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903571" r="-60357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103571" r="-40357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203571" r="-30357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503571" r="-3571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38269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5BA67852-9ACB-142C-45EF-BD6F62B20E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859858"/>
                  </p:ext>
                </p:extLst>
              </p:nvPr>
            </p:nvGraphicFramePr>
            <p:xfrm>
              <a:off x="9265922" y="1939218"/>
              <a:ext cx="1243436" cy="1744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1718">
                      <a:extLst>
                        <a:ext uri="{9D8B030D-6E8A-4147-A177-3AD203B41FA5}">
                          <a16:colId xmlns:a16="http://schemas.microsoft.com/office/drawing/2014/main" val="123298474"/>
                        </a:ext>
                      </a:extLst>
                    </a:gridCol>
                    <a:gridCol w="621718">
                      <a:extLst>
                        <a:ext uri="{9D8B030D-6E8A-4147-A177-3AD203B41FA5}">
                          <a16:colId xmlns:a16="http://schemas.microsoft.com/office/drawing/2014/main" val="304012183"/>
                        </a:ext>
                      </a:extLst>
                    </a:gridCol>
                  </a:tblGrid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392892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8735077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5155454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7434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5BA67852-9ACB-142C-45EF-BD6F62B20E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859858"/>
                  </p:ext>
                </p:extLst>
              </p:nvPr>
            </p:nvGraphicFramePr>
            <p:xfrm>
              <a:off x="9265922" y="1939218"/>
              <a:ext cx="1243436" cy="1744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1718">
                      <a:extLst>
                        <a:ext uri="{9D8B030D-6E8A-4147-A177-3AD203B41FA5}">
                          <a16:colId xmlns:a16="http://schemas.microsoft.com/office/drawing/2014/main" val="123298474"/>
                        </a:ext>
                      </a:extLst>
                    </a:gridCol>
                    <a:gridCol w="621718">
                      <a:extLst>
                        <a:ext uri="{9D8B030D-6E8A-4147-A177-3AD203B41FA5}">
                          <a16:colId xmlns:a16="http://schemas.microsoft.com/office/drawing/2014/main" val="304012183"/>
                        </a:ext>
                      </a:extLst>
                    </a:gridCol>
                  </a:tblGrid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00" t="-2857" r="-102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4082" t="-2857" r="-408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9392892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00" t="-102857" r="-102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4082" t="-102857" r="-408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735077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00" t="-208824" r="-102000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4082" t="-208824" r="-4082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55454"/>
                      </a:ext>
                    </a:extLst>
                  </a:tr>
                  <a:tr h="436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00" t="-300000" r="-102000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4082" t="-300000" r="-4082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4347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1A1E9A7-1D8F-7E14-4292-6EE86362F59F}"/>
                  </a:ext>
                </a:extLst>
              </p:cNvPr>
              <p:cNvSpPr/>
              <p:nvPr/>
            </p:nvSpPr>
            <p:spPr>
              <a:xfrm>
                <a:off x="263516" y="5075853"/>
                <a:ext cx="11664956" cy="90994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400000"/>
              </a:ln>
            </p:spPr>
            <p:txBody>
              <a:bodyPr lIns="50800" tIns="50800" rIns="50800" bIns="50800" rtlCol="0" anchor="b" anchorCtr="1"/>
              <a:lstStyle/>
              <a:p>
                <a:pPr algn="ctr"/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Server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and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client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run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the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Index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PIR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with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query</a:t>
                </a:r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charset="-122"/>
                        <a:cs typeface="Times New Roman" panose="02020603050405020304" pitchFamily="18" charset="0"/>
                        <a:sym typeface="Microsoft YaHei"/>
                      </a:rPr>
                      <m:t>𝑖</m:t>
                    </m:r>
                    <m:r>
                      <a:rPr kumimoji="1"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charset="-122"/>
                        <a:cs typeface="Times New Roman" panose="02020603050405020304" pitchFamily="18" charset="0"/>
                        <a:sym typeface="Microsoft YaHei"/>
                      </a:rPr>
                      <m:t>=</m:t>
                    </m:r>
                    <m:r>
                      <a:rPr kumimoji="1"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charset="-122"/>
                        <a:cs typeface="Times New Roman" panose="02020603050405020304" pitchFamily="18" charset="0"/>
                        <a:sym typeface="Microsoft YaHei"/>
                      </a:rPr>
                      <m:t>h</m:t>
                    </m:r>
                    <m:d>
                      <m:dPr>
                        <m:ctrlP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𝑘</m:t>
                        </m:r>
                      </m:e>
                    </m:d>
                  </m:oMath>
                </a14:m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and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client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returns</a:t>
                </a:r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if</a:t>
                </a:r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charset="-122"/>
                        <a:cs typeface="Times New Roman" panose="02020603050405020304" pitchFamily="18" charset="0"/>
                        <a:sym typeface="Microsoft YaHei"/>
                      </a:rPr>
                      <m:t>𝑘</m:t>
                    </m:r>
                    <m:r>
                      <a:rPr kumimoji="1"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charset="-122"/>
                        <a:cs typeface="Times New Roman" panose="02020603050405020304" pitchFamily="18" charset="0"/>
                        <a:sym typeface="Microsoft YaHei"/>
                      </a:rPr>
                      <m:t>=</m:t>
                    </m:r>
                    <m:sSub>
                      <m:sSubPr>
                        <m:ctrlP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in</a:t>
                </a:r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the</a:t>
                </a:r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response</a:t>
                </a:r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kumimoji="1"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charset="-122"/>
                        <a:cs typeface="Times New Roman" panose="02020603050405020304" pitchFamily="18" charset="0"/>
                        <a:sym typeface="Microsoft YaHei"/>
                      </a:rPr>
                      <m:t>||</m:t>
                    </m:r>
                    <m:sSub>
                      <m:sSubPr>
                        <m:ctrlP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Times New Roman" panose="02020603050405020304" pitchFamily="18" charset="0"/>
                            <a:sym typeface="Microsoft YaHei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or</a:t>
                </a:r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kumimoji="1"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otherwise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.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Microsoft YaHei" charset="-122"/>
                    <a:cs typeface="Times New Roman" panose="02020603050405020304" pitchFamily="18" charset="0"/>
                    <a:sym typeface="Microsoft YaHei"/>
                  </a:rPr>
                  <a:t> </a:t>
                </a: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1A1E9A7-1D8F-7E14-4292-6EE86362F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16" y="5075853"/>
                <a:ext cx="11664956" cy="909947"/>
              </a:xfrm>
              <a:prstGeom prst="rect">
                <a:avLst/>
              </a:prstGeom>
              <a:blipFill>
                <a:blip r:embed="rId12"/>
                <a:stretch>
                  <a:fillRect b="-5333"/>
                </a:stretch>
              </a:blipFill>
              <a:ln w="254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75AABA3-926B-2B45-0CEA-0E2684C71FE1}"/>
                  </a:ext>
                </a:extLst>
              </p:cNvPr>
              <p:cNvSpPr txBox="1"/>
              <p:nvPr/>
            </p:nvSpPr>
            <p:spPr>
              <a:xfrm>
                <a:off x="263516" y="4595346"/>
                <a:ext cx="11664959" cy="417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Assume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=16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finds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perfect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pitchFamily="18" charset="0"/>
                              </a:rPr>
                              <m:t>9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Server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puts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into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array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size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=16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75AABA3-926B-2B45-0CEA-0E2684C71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16" y="4595346"/>
                <a:ext cx="11664959" cy="417422"/>
              </a:xfrm>
              <a:prstGeom prst="rect">
                <a:avLst/>
              </a:prstGeom>
              <a:blipFill>
                <a:blip r:embed="rId13"/>
                <a:stretch>
                  <a:fillRect l="-217" r="-652" b="-2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233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ference_slides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20758</TotalTime>
  <Words>5899</Words>
  <Application>Microsoft Macintosh PowerPoint</Application>
  <PresentationFormat>宽屏</PresentationFormat>
  <Paragraphs>1392</Paragraphs>
  <Slides>41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微软雅黑</vt:lpstr>
      <vt:lpstr>Arial</vt:lpstr>
      <vt:lpstr>Cambria Math</vt:lpstr>
      <vt:lpstr>Times New Roman</vt:lpstr>
      <vt:lpstr>Office 主题​​</vt:lpstr>
      <vt:lpstr>Simple Keyword Private Information Retrieval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OpBoost: A Vertical Federated Tree Boosting Framework Based on Order-Preserving Desensitization</dc:title>
  <dc:creator>li xiaochen</dc:creator>
  <cp:lastModifiedBy>学酥</cp:lastModifiedBy>
  <cp:revision>769</cp:revision>
  <dcterms:created xsi:type="dcterms:W3CDTF">2023-08-09T19:45:07Z</dcterms:created>
  <dcterms:modified xsi:type="dcterms:W3CDTF">2025-01-05T02:07:49Z</dcterms:modified>
</cp:coreProperties>
</file>